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57" r:id="rId1"/>
  </p:sldMasterIdLst>
  <p:notesMasterIdLst>
    <p:notesMasterId r:id="rId40"/>
  </p:notesMasterIdLst>
  <p:sldIdLst>
    <p:sldId id="256" r:id="rId2"/>
    <p:sldId id="259" r:id="rId3"/>
    <p:sldId id="257" r:id="rId4"/>
    <p:sldId id="267" r:id="rId5"/>
    <p:sldId id="261" r:id="rId6"/>
    <p:sldId id="295" r:id="rId7"/>
    <p:sldId id="296" r:id="rId8"/>
    <p:sldId id="272" r:id="rId9"/>
    <p:sldId id="306" r:id="rId10"/>
    <p:sldId id="301" r:id="rId11"/>
    <p:sldId id="285" r:id="rId12"/>
    <p:sldId id="284" r:id="rId13"/>
    <p:sldId id="303" r:id="rId14"/>
    <p:sldId id="302" r:id="rId15"/>
    <p:sldId id="287" r:id="rId16"/>
    <p:sldId id="277" r:id="rId17"/>
    <p:sldId id="304" r:id="rId18"/>
    <p:sldId id="305" r:id="rId19"/>
    <p:sldId id="299" r:id="rId20"/>
    <p:sldId id="329" r:id="rId21"/>
    <p:sldId id="331" r:id="rId22"/>
    <p:sldId id="332" r:id="rId23"/>
    <p:sldId id="333" r:id="rId24"/>
    <p:sldId id="321" r:id="rId25"/>
    <p:sldId id="323" r:id="rId26"/>
    <p:sldId id="325" r:id="rId27"/>
    <p:sldId id="336" r:id="rId28"/>
    <p:sldId id="337" r:id="rId29"/>
    <p:sldId id="314" r:id="rId30"/>
    <p:sldId id="327" r:id="rId31"/>
    <p:sldId id="328" r:id="rId32"/>
    <p:sldId id="341" r:id="rId33"/>
    <p:sldId id="345" r:id="rId34"/>
    <p:sldId id="279" r:id="rId35"/>
    <p:sldId id="309" r:id="rId36"/>
    <p:sldId id="315" r:id="rId37"/>
    <p:sldId id="335" r:id="rId38"/>
    <p:sldId id="278" r:id="rId39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8BC642"/>
    <a:srgbClr val="434A4B"/>
    <a:srgbClr val="0084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698151E-0C3A-494B-B26B-37D62C383CFE}">
  <a:tblStyle styleId="{9698151E-0C3A-494B-B26B-37D62C383CFE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A48185A3-63CA-4AD0-B97A-12F4E0155644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43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52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Google Shape;520;gc2f9d80780_0_2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1" name="Google Shape;521;gc2f9d80780_0_20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873779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gc2f9d80780_0_1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7" name="Google Shape;437;gc2f9d80780_0_1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gc2f9d80780_0_1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0" name="Google Shape;430;gc2f9d80780_0_1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Google Shape;494;gc2f9d80780_0_1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5" name="Google Shape;495;gc2f9d80780_0_1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008620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g35ed75ccf_01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1" name="Google Shape;311;g35ed75ccf_01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7297797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Google Shape;494;gc2f9d80780_0_1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5" name="Google Shape;495;gc2f9d80780_0_1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g35ed75ccf_01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1" name="Google Shape;311;g35ed75ccf_01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35ed75ccf_0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35ed75ccf_0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35ed75ccf_0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35ed75ccf_0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5650089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gc2f9d80780_0_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5" name="Google Shape;355;gc2f9d80780_0_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165213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7085506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413591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35f391192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35f391192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0294441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g35ed75ccf_01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4" name="Google Shape;334;g35ed75ccf_01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3277177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35ed75ccf_0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2" name="Google Shape;242;g35ed75ccf_0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1670272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9370481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g35ed75ccf_01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4" name="Google Shape;334;g35ed75ccf_01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9629187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35f391192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35f391192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8810897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35f391192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35f391192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381249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g35ed75ccf_0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3" name="Google Shape;323;g35ed75ccf_0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35f391192_0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" name="Google Shape;194;g35f391192_0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836134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904568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35ed75ccf_0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2" name="Google Shape;242;g35ed75ccf_0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440028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solidFill>
          <a:srgbClr val="004C52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flipH="1">
            <a:off x="6025" y="301575"/>
            <a:ext cx="9150050" cy="4496748"/>
          </a:xfrm>
          <a:custGeom>
            <a:avLst/>
            <a:gdLst/>
            <a:ahLst/>
            <a:cxnLst/>
            <a:rect l="l" t="t" r="r" b="b"/>
            <a:pathLst>
              <a:path w="366002" h="149344" extrusionOk="0">
                <a:moveTo>
                  <a:pt x="0" y="55491"/>
                </a:moveTo>
                <a:lnTo>
                  <a:pt x="0" y="107122"/>
                </a:lnTo>
                <a:lnTo>
                  <a:pt x="96507" y="149344"/>
                </a:lnTo>
                <a:lnTo>
                  <a:pt x="366002" y="116290"/>
                </a:lnTo>
                <a:lnTo>
                  <a:pt x="366002" y="40050"/>
                </a:lnTo>
                <a:lnTo>
                  <a:pt x="274079" y="0"/>
                </a:lnTo>
                <a:close/>
              </a:path>
            </a:pathLst>
          </a:custGeom>
          <a:solidFill>
            <a:srgbClr val="00AE9D">
              <a:alpha val="83460"/>
            </a:srgbClr>
          </a:solidFill>
          <a:ln>
            <a:noFill/>
          </a:ln>
        </p:spPr>
      </p:sp>
      <p:sp>
        <p:nvSpPr>
          <p:cNvPr id="11" name="Google Shape;11;p2"/>
          <p:cNvSpPr/>
          <p:nvPr/>
        </p:nvSpPr>
        <p:spPr>
          <a:xfrm>
            <a:off x="-5900" y="759982"/>
            <a:ext cx="9144150" cy="3769800"/>
          </a:xfrm>
          <a:custGeom>
            <a:avLst/>
            <a:gdLst/>
            <a:ahLst/>
            <a:cxnLst/>
            <a:rect l="l" t="t" r="r" b="b"/>
            <a:pathLst>
              <a:path w="365766" h="150792" extrusionOk="0">
                <a:moveTo>
                  <a:pt x="365766" y="12416"/>
                </a:moveTo>
                <a:lnTo>
                  <a:pt x="289997" y="0"/>
                </a:lnTo>
                <a:lnTo>
                  <a:pt x="0" y="55421"/>
                </a:lnTo>
                <a:lnTo>
                  <a:pt x="0" y="127486"/>
                </a:lnTo>
                <a:lnTo>
                  <a:pt x="70927" y="150792"/>
                </a:lnTo>
                <a:lnTo>
                  <a:pt x="365766" y="122256"/>
                </a:lnTo>
                <a:close/>
              </a:path>
            </a:pathLst>
          </a:custGeom>
          <a:solidFill>
            <a:srgbClr val="00AE9D">
              <a:alpha val="26540"/>
            </a:srgbClr>
          </a:solidFill>
          <a:ln>
            <a:noFill/>
          </a:ln>
        </p:spPr>
      </p:sp>
      <p:sp>
        <p:nvSpPr>
          <p:cNvPr id="12" name="Google Shape;12;p2"/>
          <p:cNvSpPr/>
          <p:nvPr/>
        </p:nvSpPr>
        <p:spPr>
          <a:xfrm>
            <a:off x="0" y="1351100"/>
            <a:ext cx="9156075" cy="2889063"/>
          </a:xfrm>
          <a:custGeom>
            <a:avLst/>
            <a:gdLst/>
            <a:ahLst/>
            <a:cxnLst/>
            <a:rect l="l" t="t" r="r" b="b"/>
            <a:pathLst>
              <a:path w="366243" h="106157" extrusionOk="0">
                <a:moveTo>
                  <a:pt x="241" y="0"/>
                </a:moveTo>
                <a:lnTo>
                  <a:pt x="0" y="77929"/>
                </a:lnTo>
                <a:lnTo>
                  <a:pt x="366243" y="106157"/>
                </a:lnTo>
                <a:lnTo>
                  <a:pt x="366243" y="4102"/>
                </a:lnTo>
                <a:close/>
              </a:path>
            </a:pathLst>
          </a:custGeom>
          <a:solidFill>
            <a:srgbClr val="ABE33F">
              <a:alpha val="81150"/>
            </a:srgbClr>
          </a:solidFill>
          <a:ln>
            <a:noFill/>
          </a:ln>
        </p:spPr>
      </p:sp>
      <p:sp>
        <p:nvSpPr>
          <p:cNvPr id="13" name="Google Shape;13;p2"/>
          <p:cNvSpPr txBox="1">
            <a:spLocks noGrp="1"/>
          </p:cNvSpPr>
          <p:nvPr>
            <p:ph type="ctrTitle"/>
          </p:nvPr>
        </p:nvSpPr>
        <p:spPr>
          <a:xfrm>
            <a:off x="1719025" y="1991825"/>
            <a:ext cx="57060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oogle Shape;30;p5"/>
          <p:cNvGrpSpPr/>
          <p:nvPr/>
        </p:nvGrpSpPr>
        <p:grpSpPr>
          <a:xfrm>
            <a:off x="-6025" y="0"/>
            <a:ext cx="9168125" cy="5163100"/>
            <a:chOff x="-6025" y="0"/>
            <a:chExt cx="9168125" cy="5163100"/>
          </a:xfrm>
        </p:grpSpPr>
        <p:sp>
          <p:nvSpPr>
            <p:cNvPr id="31" name="Google Shape;31;p5"/>
            <p:cNvSpPr/>
            <p:nvPr/>
          </p:nvSpPr>
          <p:spPr>
            <a:xfrm>
              <a:off x="0" y="0"/>
              <a:ext cx="8552900" cy="1333000"/>
            </a:xfrm>
            <a:custGeom>
              <a:avLst/>
              <a:gdLst/>
              <a:ahLst/>
              <a:cxnLst/>
              <a:rect l="l" t="t" r="r" b="b"/>
              <a:pathLst>
                <a:path w="342116" h="53320" extrusionOk="0">
                  <a:moveTo>
                    <a:pt x="0" y="0"/>
                  </a:moveTo>
                  <a:lnTo>
                    <a:pt x="0" y="53320"/>
                  </a:lnTo>
                  <a:lnTo>
                    <a:pt x="342116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32" name="Google Shape;32;p5"/>
            <p:cNvSpPr/>
            <p:nvPr/>
          </p:nvSpPr>
          <p:spPr>
            <a:xfrm>
              <a:off x="2563450" y="0"/>
              <a:ext cx="6580550" cy="1272675"/>
            </a:xfrm>
            <a:custGeom>
              <a:avLst/>
              <a:gdLst/>
              <a:ahLst/>
              <a:cxnLst/>
              <a:rect l="l" t="t" r="r" b="b"/>
              <a:pathLst>
                <a:path w="263222" h="50907" extrusionOk="0">
                  <a:moveTo>
                    <a:pt x="0" y="0"/>
                  </a:moveTo>
                  <a:lnTo>
                    <a:pt x="217381" y="50907"/>
                  </a:lnTo>
                  <a:lnTo>
                    <a:pt x="263222" y="10133"/>
                  </a:lnTo>
                  <a:lnTo>
                    <a:pt x="263222" y="0"/>
                  </a:lnTo>
                  <a:close/>
                </a:path>
              </a:pathLst>
            </a:custGeom>
            <a:solidFill>
              <a:srgbClr val="00AE9D">
                <a:alpha val="83460"/>
              </a:srgbClr>
            </a:solidFill>
            <a:ln>
              <a:noFill/>
            </a:ln>
          </p:spPr>
        </p:sp>
        <p:sp>
          <p:nvSpPr>
            <p:cNvPr id="33" name="Google Shape;33;p5"/>
            <p:cNvSpPr/>
            <p:nvPr/>
          </p:nvSpPr>
          <p:spPr>
            <a:xfrm>
              <a:off x="-6025" y="2"/>
              <a:ext cx="7298300" cy="1471709"/>
            </a:xfrm>
            <a:custGeom>
              <a:avLst/>
              <a:gdLst/>
              <a:ahLst/>
              <a:cxnLst/>
              <a:rect l="l" t="t" r="r" b="b"/>
              <a:pathLst>
                <a:path w="291932" h="58628" extrusionOk="0">
                  <a:moveTo>
                    <a:pt x="0" y="18578"/>
                  </a:moveTo>
                  <a:lnTo>
                    <a:pt x="241" y="34019"/>
                  </a:lnTo>
                  <a:lnTo>
                    <a:pt x="221482" y="58628"/>
                  </a:lnTo>
                  <a:lnTo>
                    <a:pt x="291932" y="0"/>
                  </a:lnTo>
                  <a:close/>
                </a:path>
              </a:pathLst>
            </a:custGeom>
            <a:solidFill>
              <a:srgbClr val="ABE33F">
                <a:alpha val="81150"/>
              </a:srgbClr>
            </a:solidFill>
            <a:ln>
              <a:noFill/>
            </a:ln>
          </p:spPr>
        </p:sp>
        <p:sp>
          <p:nvSpPr>
            <p:cNvPr id="34" name="Google Shape;34;p5"/>
            <p:cNvSpPr/>
            <p:nvPr/>
          </p:nvSpPr>
          <p:spPr>
            <a:xfrm>
              <a:off x="3596100" y="4667000"/>
              <a:ext cx="5090700" cy="476500"/>
            </a:xfrm>
            <a:custGeom>
              <a:avLst/>
              <a:gdLst/>
              <a:ahLst/>
              <a:cxnLst/>
              <a:rect l="l" t="t" r="r" b="b"/>
              <a:pathLst>
                <a:path w="203628" h="19060" extrusionOk="0">
                  <a:moveTo>
                    <a:pt x="0" y="19060"/>
                  </a:moveTo>
                  <a:lnTo>
                    <a:pt x="203628" y="19060"/>
                  </a:lnTo>
                  <a:lnTo>
                    <a:pt x="157305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35" name="Google Shape;35;p5"/>
            <p:cNvSpPr/>
            <p:nvPr/>
          </p:nvSpPr>
          <p:spPr>
            <a:xfrm>
              <a:off x="5525000" y="4692625"/>
              <a:ext cx="3637100" cy="470475"/>
            </a:xfrm>
            <a:custGeom>
              <a:avLst/>
              <a:gdLst/>
              <a:ahLst/>
              <a:cxnLst/>
              <a:rect l="l" t="t" r="r" b="b"/>
              <a:pathLst>
                <a:path w="145484" h="18819" extrusionOk="0">
                  <a:moveTo>
                    <a:pt x="145484" y="0"/>
                  </a:moveTo>
                  <a:lnTo>
                    <a:pt x="145484" y="18819"/>
                  </a:lnTo>
                  <a:lnTo>
                    <a:pt x="0" y="18819"/>
                  </a:lnTo>
                  <a:close/>
                </a:path>
              </a:pathLst>
            </a:custGeom>
            <a:solidFill>
              <a:srgbClr val="00AE9D">
                <a:alpha val="83460"/>
              </a:srgbClr>
            </a:solidFill>
            <a:ln>
              <a:noFill/>
            </a:ln>
          </p:spPr>
        </p:sp>
        <p:sp>
          <p:nvSpPr>
            <p:cNvPr id="36" name="Google Shape;36;p5"/>
            <p:cNvSpPr/>
            <p:nvPr/>
          </p:nvSpPr>
          <p:spPr>
            <a:xfrm>
              <a:off x="7521475" y="4023125"/>
              <a:ext cx="1634600" cy="1139975"/>
            </a:xfrm>
            <a:custGeom>
              <a:avLst/>
              <a:gdLst/>
              <a:ahLst/>
              <a:cxnLst/>
              <a:rect l="l" t="t" r="r" b="b"/>
              <a:pathLst>
                <a:path w="65384" h="45599" extrusionOk="0">
                  <a:moveTo>
                    <a:pt x="65384" y="27022"/>
                  </a:moveTo>
                  <a:lnTo>
                    <a:pt x="65384" y="0"/>
                  </a:lnTo>
                  <a:lnTo>
                    <a:pt x="0" y="45599"/>
                  </a:lnTo>
                  <a:close/>
                </a:path>
              </a:pathLst>
            </a:custGeom>
            <a:solidFill>
              <a:srgbClr val="ABE33F">
                <a:alpha val="81150"/>
              </a:srgbClr>
            </a:solidFill>
            <a:ln>
              <a:noFill/>
            </a:ln>
          </p:spPr>
        </p:sp>
      </p:grpSp>
      <p:sp>
        <p:nvSpPr>
          <p:cNvPr id="37" name="Google Shape;37;p5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body" idx="1"/>
          </p:nvPr>
        </p:nvSpPr>
        <p:spPr>
          <a:xfrm>
            <a:off x="886650" y="1598408"/>
            <a:ext cx="7370700" cy="3327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SzPts val="2400"/>
              <a:buChar char="◆"/>
              <a:defRPr/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SzPts val="2400"/>
              <a:buChar char="◆"/>
              <a:defRPr/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SzPts val="2400"/>
              <a:buChar char="◇"/>
              <a:defRPr/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sldNum" idx="12"/>
          </p:nvPr>
        </p:nvSpPr>
        <p:spPr>
          <a:xfrm>
            <a:off x="2712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oogle Shape;41;p6"/>
          <p:cNvGrpSpPr/>
          <p:nvPr/>
        </p:nvGrpSpPr>
        <p:grpSpPr>
          <a:xfrm>
            <a:off x="-6025" y="0"/>
            <a:ext cx="9168125" cy="5163100"/>
            <a:chOff x="-6025" y="0"/>
            <a:chExt cx="9168125" cy="5163100"/>
          </a:xfrm>
        </p:grpSpPr>
        <p:sp>
          <p:nvSpPr>
            <p:cNvPr id="42" name="Google Shape;42;p6"/>
            <p:cNvSpPr/>
            <p:nvPr/>
          </p:nvSpPr>
          <p:spPr>
            <a:xfrm>
              <a:off x="0" y="0"/>
              <a:ext cx="8552900" cy="1333000"/>
            </a:xfrm>
            <a:custGeom>
              <a:avLst/>
              <a:gdLst/>
              <a:ahLst/>
              <a:cxnLst/>
              <a:rect l="l" t="t" r="r" b="b"/>
              <a:pathLst>
                <a:path w="342116" h="53320" extrusionOk="0">
                  <a:moveTo>
                    <a:pt x="0" y="0"/>
                  </a:moveTo>
                  <a:lnTo>
                    <a:pt x="0" y="53320"/>
                  </a:lnTo>
                  <a:lnTo>
                    <a:pt x="342116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43" name="Google Shape;43;p6"/>
            <p:cNvSpPr/>
            <p:nvPr/>
          </p:nvSpPr>
          <p:spPr>
            <a:xfrm>
              <a:off x="2563450" y="0"/>
              <a:ext cx="6580550" cy="1272675"/>
            </a:xfrm>
            <a:custGeom>
              <a:avLst/>
              <a:gdLst/>
              <a:ahLst/>
              <a:cxnLst/>
              <a:rect l="l" t="t" r="r" b="b"/>
              <a:pathLst>
                <a:path w="263222" h="50907" extrusionOk="0">
                  <a:moveTo>
                    <a:pt x="0" y="0"/>
                  </a:moveTo>
                  <a:lnTo>
                    <a:pt x="217381" y="50907"/>
                  </a:lnTo>
                  <a:lnTo>
                    <a:pt x="263222" y="10133"/>
                  </a:lnTo>
                  <a:lnTo>
                    <a:pt x="263222" y="0"/>
                  </a:lnTo>
                  <a:close/>
                </a:path>
              </a:pathLst>
            </a:custGeom>
            <a:solidFill>
              <a:srgbClr val="00AE9D">
                <a:alpha val="83460"/>
              </a:srgbClr>
            </a:solidFill>
            <a:ln>
              <a:noFill/>
            </a:ln>
          </p:spPr>
        </p:sp>
        <p:sp>
          <p:nvSpPr>
            <p:cNvPr id="44" name="Google Shape;44;p6"/>
            <p:cNvSpPr/>
            <p:nvPr/>
          </p:nvSpPr>
          <p:spPr>
            <a:xfrm>
              <a:off x="-6025" y="2"/>
              <a:ext cx="7298300" cy="1471709"/>
            </a:xfrm>
            <a:custGeom>
              <a:avLst/>
              <a:gdLst/>
              <a:ahLst/>
              <a:cxnLst/>
              <a:rect l="l" t="t" r="r" b="b"/>
              <a:pathLst>
                <a:path w="291932" h="58628" extrusionOk="0">
                  <a:moveTo>
                    <a:pt x="0" y="18578"/>
                  </a:moveTo>
                  <a:lnTo>
                    <a:pt x="241" y="34019"/>
                  </a:lnTo>
                  <a:lnTo>
                    <a:pt x="221482" y="58628"/>
                  </a:lnTo>
                  <a:lnTo>
                    <a:pt x="291932" y="0"/>
                  </a:lnTo>
                  <a:close/>
                </a:path>
              </a:pathLst>
            </a:custGeom>
            <a:solidFill>
              <a:srgbClr val="ABE33F">
                <a:alpha val="81150"/>
              </a:srgbClr>
            </a:solidFill>
            <a:ln>
              <a:noFill/>
            </a:ln>
          </p:spPr>
        </p:sp>
        <p:sp>
          <p:nvSpPr>
            <p:cNvPr id="45" name="Google Shape;45;p6"/>
            <p:cNvSpPr/>
            <p:nvPr/>
          </p:nvSpPr>
          <p:spPr>
            <a:xfrm>
              <a:off x="3596100" y="4667000"/>
              <a:ext cx="5090700" cy="476500"/>
            </a:xfrm>
            <a:custGeom>
              <a:avLst/>
              <a:gdLst/>
              <a:ahLst/>
              <a:cxnLst/>
              <a:rect l="l" t="t" r="r" b="b"/>
              <a:pathLst>
                <a:path w="203628" h="19060" extrusionOk="0">
                  <a:moveTo>
                    <a:pt x="0" y="19060"/>
                  </a:moveTo>
                  <a:lnTo>
                    <a:pt x="203628" y="19060"/>
                  </a:lnTo>
                  <a:lnTo>
                    <a:pt x="157305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46" name="Google Shape;46;p6"/>
            <p:cNvSpPr/>
            <p:nvPr/>
          </p:nvSpPr>
          <p:spPr>
            <a:xfrm>
              <a:off x="5525000" y="4692625"/>
              <a:ext cx="3637100" cy="470475"/>
            </a:xfrm>
            <a:custGeom>
              <a:avLst/>
              <a:gdLst/>
              <a:ahLst/>
              <a:cxnLst/>
              <a:rect l="l" t="t" r="r" b="b"/>
              <a:pathLst>
                <a:path w="145484" h="18819" extrusionOk="0">
                  <a:moveTo>
                    <a:pt x="145484" y="0"/>
                  </a:moveTo>
                  <a:lnTo>
                    <a:pt x="145484" y="18819"/>
                  </a:lnTo>
                  <a:lnTo>
                    <a:pt x="0" y="18819"/>
                  </a:lnTo>
                  <a:close/>
                </a:path>
              </a:pathLst>
            </a:custGeom>
            <a:solidFill>
              <a:srgbClr val="00AE9D">
                <a:alpha val="83460"/>
              </a:srgbClr>
            </a:solidFill>
            <a:ln>
              <a:noFill/>
            </a:ln>
          </p:spPr>
        </p:sp>
        <p:sp>
          <p:nvSpPr>
            <p:cNvPr id="47" name="Google Shape;47;p6"/>
            <p:cNvSpPr/>
            <p:nvPr/>
          </p:nvSpPr>
          <p:spPr>
            <a:xfrm>
              <a:off x="7521475" y="4023125"/>
              <a:ext cx="1634600" cy="1139975"/>
            </a:xfrm>
            <a:custGeom>
              <a:avLst/>
              <a:gdLst/>
              <a:ahLst/>
              <a:cxnLst/>
              <a:rect l="l" t="t" r="r" b="b"/>
              <a:pathLst>
                <a:path w="65384" h="45599" extrusionOk="0">
                  <a:moveTo>
                    <a:pt x="65384" y="27022"/>
                  </a:moveTo>
                  <a:lnTo>
                    <a:pt x="65384" y="0"/>
                  </a:lnTo>
                  <a:lnTo>
                    <a:pt x="0" y="45599"/>
                  </a:lnTo>
                  <a:close/>
                </a:path>
              </a:pathLst>
            </a:custGeom>
            <a:solidFill>
              <a:srgbClr val="ABE33F">
                <a:alpha val="81150"/>
              </a:srgbClr>
            </a:solidFill>
            <a:ln>
              <a:noFill/>
            </a:ln>
          </p:spPr>
        </p:sp>
      </p:grpSp>
      <p:sp>
        <p:nvSpPr>
          <p:cNvPr id="48" name="Google Shape;48;p6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6"/>
          <p:cNvSpPr txBox="1">
            <a:spLocks noGrp="1"/>
          </p:cNvSpPr>
          <p:nvPr>
            <p:ph type="body" idx="1"/>
          </p:nvPr>
        </p:nvSpPr>
        <p:spPr>
          <a:xfrm>
            <a:off x="904925" y="1495850"/>
            <a:ext cx="3560100" cy="342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600"/>
              </a:spcBef>
              <a:spcAft>
                <a:spcPts val="0"/>
              </a:spcAft>
              <a:buSzPts val="1800"/>
              <a:buChar char="◆"/>
              <a:defRPr sz="1800"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◆"/>
              <a:defRPr sz="1800"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◇"/>
              <a:defRPr sz="1800"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50" name="Google Shape;50;p6"/>
          <p:cNvSpPr txBox="1">
            <a:spLocks noGrp="1"/>
          </p:cNvSpPr>
          <p:nvPr>
            <p:ph type="body" idx="2"/>
          </p:nvPr>
        </p:nvSpPr>
        <p:spPr>
          <a:xfrm>
            <a:off x="4679180" y="1495850"/>
            <a:ext cx="3560100" cy="342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600"/>
              </a:spcBef>
              <a:spcAft>
                <a:spcPts val="0"/>
              </a:spcAft>
              <a:buSzPts val="1800"/>
              <a:buChar char="◆"/>
              <a:defRPr sz="1800"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◆"/>
              <a:defRPr sz="1800"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◇"/>
              <a:defRPr sz="1800"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51" name="Google Shape;51;p6"/>
          <p:cNvSpPr txBox="1">
            <a:spLocks noGrp="1"/>
          </p:cNvSpPr>
          <p:nvPr>
            <p:ph type="sldNum" idx="12"/>
          </p:nvPr>
        </p:nvSpPr>
        <p:spPr>
          <a:xfrm>
            <a:off x="2712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Google Shape;66;p8"/>
          <p:cNvGrpSpPr/>
          <p:nvPr/>
        </p:nvGrpSpPr>
        <p:grpSpPr>
          <a:xfrm>
            <a:off x="-6025" y="0"/>
            <a:ext cx="9168125" cy="5163100"/>
            <a:chOff x="-6025" y="0"/>
            <a:chExt cx="9168125" cy="5163100"/>
          </a:xfrm>
        </p:grpSpPr>
        <p:sp>
          <p:nvSpPr>
            <p:cNvPr id="67" name="Google Shape;67;p8"/>
            <p:cNvSpPr/>
            <p:nvPr/>
          </p:nvSpPr>
          <p:spPr>
            <a:xfrm>
              <a:off x="0" y="0"/>
              <a:ext cx="8552900" cy="1333000"/>
            </a:xfrm>
            <a:custGeom>
              <a:avLst/>
              <a:gdLst/>
              <a:ahLst/>
              <a:cxnLst/>
              <a:rect l="l" t="t" r="r" b="b"/>
              <a:pathLst>
                <a:path w="342116" h="53320" extrusionOk="0">
                  <a:moveTo>
                    <a:pt x="0" y="0"/>
                  </a:moveTo>
                  <a:lnTo>
                    <a:pt x="0" y="53320"/>
                  </a:lnTo>
                  <a:lnTo>
                    <a:pt x="342116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68" name="Google Shape;68;p8"/>
            <p:cNvSpPr/>
            <p:nvPr/>
          </p:nvSpPr>
          <p:spPr>
            <a:xfrm>
              <a:off x="2563450" y="0"/>
              <a:ext cx="6580550" cy="1272675"/>
            </a:xfrm>
            <a:custGeom>
              <a:avLst/>
              <a:gdLst/>
              <a:ahLst/>
              <a:cxnLst/>
              <a:rect l="l" t="t" r="r" b="b"/>
              <a:pathLst>
                <a:path w="263222" h="50907" extrusionOk="0">
                  <a:moveTo>
                    <a:pt x="0" y="0"/>
                  </a:moveTo>
                  <a:lnTo>
                    <a:pt x="217381" y="50907"/>
                  </a:lnTo>
                  <a:lnTo>
                    <a:pt x="263222" y="10133"/>
                  </a:lnTo>
                  <a:lnTo>
                    <a:pt x="263222" y="0"/>
                  </a:lnTo>
                  <a:close/>
                </a:path>
              </a:pathLst>
            </a:custGeom>
            <a:solidFill>
              <a:srgbClr val="00AE9D">
                <a:alpha val="83460"/>
              </a:srgbClr>
            </a:solidFill>
            <a:ln>
              <a:noFill/>
            </a:ln>
          </p:spPr>
        </p:sp>
        <p:sp>
          <p:nvSpPr>
            <p:cNvPr id="69" name="Google Shape;69;p8"/>
            <p:cNvSpPr/>
            <p:nvPr/>
          </p:nvSpPr>
          <p:spPr>
            <a:xfrm>
              <a:off x="-6025" y="2"/>
              <a:ext cx="7298300" cy="1471709"/>
            </a:xfrm>
            <a:custGeom>
              <a:avLst/>
              <a:gdLst/>
              <a:ahLst/>
              <a:cxnLst/>
              <a:rect l="l" t="t" r="r" b="b"/>
              <a:pathLst>
                <a:path w="291932" h="58628" extrusionOk="0">
                  <a:moveTo>
                    <a:pt x="0" y="18578"/>
                  </a:moveTo>
                  <a:lnTo>
                    <a:pt x="241" y="34019"/>
                  </a:lnTo>
                  <a:lnTo>
                    <a:pt x="221482" y="58628"/>
                  </a:lnTo>
                  <a:lnTo>
                    <a:pt x="291932" y="0"/>
                  </a:lnTo>
                  <a:close/>
                </a:path>
              </a:pathLst>
            </a:custGeom>
            <a:solidFill>
              <a:srgbClr val="ABE33F">
                <a:alpha val="81150"/>
              </a:srgbClr>
            </a:solidFill>
            <a:ln>
              <a:noFill/>
            </a:ln>
          </p:spPr>
        </p:sp>
        <p:sp>
          <p:nvSpPr>
            <p:cNvPr id="70" name="Google Shape;70;p8"/>
            <p:cNvSpPr/>
            <p:nvPr/>
          </p:nvSpPr>
          <p:spPr>
            <a:xfrm>
              <a:off x="3596100" y="4667000"/>
              <a:ext cx="5090700" cy="476500"/>
            </a:xfrm>
            <a:custGeom>
              <a:avLst/>
              <a:gdLst/>
              <a:ahLst/>
              <a:cxnLst/>
              <a:rect l="l" t="t" r="r" b="b"/>
              <a:pathLst>
                <a:path w="203628" h="19060" extrusionOk="0">
                  <a:moveTo>
                    <a:pt x="0" y="19060"/>
                  </a:moveTo>
                  <a:lnTo>
                    <a:pt x="203628" y="19060"/>
                  </a:lnTo>
                  <a:lnTo>
                    <a:pt x="157305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71" name="Google Shape;71;p8"/>
            <p:cNvSpPr/>
            <p:nvPr/>
          </p:nvSpPr>
          <p:spPr>
            <a:xfrm>
              <a:off x="5525000" y="4692625"/>
              <a:ext cx="3637100" cy="470475"/>
            </a:xfrm>
            <a:custGeom>
              <a:avLst/>
              <a:gdLst/>
              <a:ahLst/>
              <a:cxnLst/>
              <a:rect l="l" t="t" r="r" b="b"/>
              <a:pathLst>
                <a:path w="145484" h="18819" extrusionOk="0">
                  <a:moveTo>
                    <a:pt x="145484" y="0"/>
                  </a:moveTo>
                  <a:lnTo>
                    <a:pt x="145484" y="18819"/>
                  </a:lnTo>
                  <a:lnTo>
                    <a:pt x="0" y="18819"/>
                  </a:lnTo>
                  <a:close/>
                </a:path>
              </a:pathLst>
            </a:custGeom>
            <a:solidFill>
              <a:srgbClr val="00AE9D">
                <a:alpha val="83460"/>
              </a:srgbClr>
            </a:solidFill>
            <a:ln>
              <a:noFill/>
            </a:ln>
          </p:spPr>
        </p:sp>
        <p:sp>
          <p:nvSpPr>
            <p:cNvPr id="72" name="Google Shape;72;p8"/>
            <p:cNvSpPr/>
            <p:nvPr/>
          </p:nvSpPr>
          <p:spPr>
            <a:xfrm>
              <a:off x="7521475" y="4023125"/>
              <a:ext cx="1634600" cy="1139975"/>
            </a:xfrm>
            <a:custGeom>
              <a:avLst/>
              <a:gdLst/>
              <a:ahLst/>
              <a:cxnLst/>
              <a:rect l="l" t="t" r="r" b="b"/>
              <a:pathLst>
                <a:path w="65384" h="45599" extrusionOk="0">
                  <a:moveTo>
                    <a:pt x="65384" y="27022"/>
                  </a:moveTo>
                  <a:lnTo>
                    <a:pt x="65384" y="0"/>
                  </a:lnTo>
                  <a:lnTo>
                    <a:pt x="0" y="45599"/>
                  </a:lnTo>
                  <a:close/>
                </a:path>
              </a:pathLst>
            </a:custGeom>
            <a:solidFill>
              <a:srgbClr val="ABE33F">
                <a:alpha val="81150"/>
              </a:srgbClr>
            </a:solidFill>
            <a:ln>
              <a:noFill/>
            </a:ln>
          </p:spPr>
        </p:sp>
      </p:grpSp>
      <p:sp>
        <p:nvSpPr>
          <p:cNvPr id="73" name="Google Shape;73;p8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8"/>
          <p:cNvSpPr txBox="1">
            <a:spLocks noGrp="1"/>
          </p:cNvSpPr>
          <p:nvPr>
            <p:ph type="sldNum" idx="12"/>
          </p:nvPr>
        </p:nvSpPr>
        <p:spPr>
          <a:xfrm>
            <a:off x="2712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0"/>
          <p:cNvSpPr/>
          <p:nvPr/>
        </p:nvSpPr>
        <p:spPr>
          <a:xfrm>
            <a:off x="-2355" y="0"/>
            <a:ext cx="5209571" cy="983354"/>
          </a:xfrm>
          <a:custGeom>
            <a:avLst/>
            <a:gdLst/>
            <a:ahLst/>
            <a:cxnLst/>
            <a:rect l="l" t="t" r="r" b="b"/>
            <a:pathLst>
              <a:path w="342116" h="53320" extrusionOk="0">
                <a:moveTo>
                  <a:pt x="0" y="0"/>
                </a:moveTo>
                <a:lnTo>
                  <a:pt x="0" y="53320"/>
                </a:lnTo>
                <a:lnTo>
                  <a:pt x="342116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86" name="Google Shape;86;p10"/>
          <p:cNvSpPr/>
          <p:nvPr/>
        </p:nvSpPr>
        <p:spPr>
          <a:xfrm>
            <a:off x="-6025" y="2"/>
            <a:ext cx="4445394" cy="1085644"/>
          </a:xfrm>
          <a:custGeom>
            <a:avLst/>
            <a:gdLst/>
            <a:ahLst/>
            <a:cxnLst/>
            <a:rect l="l" t="t" r="r" b="b"/>
            <a:pathLst>
              <a:path w="291932" h="58628" extrusionOk="0">
                <a:moveTo>
                  <a:pt x="0" y="18578"/>
                </a:moveTo>
                <a:lnTo>
                  <a:pt x="241" y="34019"/>
                </a:lnTo>
                <a:lnTo>
                  <a:pt x="221482" y="58628"/>
                </a:lnTo>
                <a:lnTo>
                  <a:pt x="291932" y="0"/>
                </a:lnTo>
                <a:close/>
              </a:path>
            </a:pathLst>
          </a:custGeom>
          <a:solidFill>
            <a:srgbClr val="ABE33F">
              <a:alpha val="81150"/>
            </a:srgbClr>
          </a:solidFill>
          <a:ln>
            <a:noFill/>
          </a:ln>
        </p:spPr>
      </p:sp>
      <p:sp>
        <p:nvSpPr>
          <p:cNvPr id="87" name="Google Shape;87;p10"/>
          <p:cNvSpPr/>
          <p:nvPr/>
        </p:nvSpPr>
        <p:spPr>
          <a:xfrm>
            <a:off x="6375475" y="4745747"/>
            <a:ext cx="2548913" cy="400879"/>
          </a:xfrm>
          <a:custGeom>
            <a:avLst/>
            <a:gdLst/>
            <a:ahLst/>
            <a:cxnLst/>
            <a:rect l="l" t="t" r="r" b="b"/>
            <a:pathLst>
              <a:path w="203628" h="19060" extrusionOk="0">
                <a:moveTo>
                  <a:pt x="0" y="19060"/>
                </a:moveTo>
                <a:lnTo>
                  <a:pt x="203628" y="19060"/>
                </a:lnTo>
                <a:lnTo>
                  <a:pt x="157305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88" name="Google Shape;88;p10"/>
          <p:cNvSpPr/>
          <p:nvPr/>
        </p:nvSpPr>
        <p:spPr>
          <a:xfrm>
            <a:off x="7341180" y="4767304"/>
            <a:ext cx="1821096" cy="395811"/>
          </a:xfrm>
          <a:custGeom>
            <a:avLst/>
            <a:gdLst/>
            <a:ahLst/>
            <a:cxnLst/>
            <a:rect l="l" t="t" r="r" b="b"/>
            <a:pathLst>
              <a:path w="145484" h="18819" extrusionOk="0">
                <a:moveTo>
                  <a:pt x="145484" y="0"/>
                </a:moveTo>
                <a:lnTo>
                  <a:pt x="145484" y="18819"/>
                </a:lnTo>
                <a:lnTo>
                  <a:pt x="0" y="18819"/>
                </a:lnTo>
                <a:close/>
              </a:path>
            </a:pathLst>
          </a:custGeom>
          <a:solidFill>
            <a:srgbClr val="00AE9D">
              <a:alpha val="83460"/>
            </a:srgbClr>
          </a:solidFill>
          <a:ln>
            <a:noFill/>
          </a:ln>
        </p:spPr>
      </p:sp>
      <p:sp>
        <p:nvSpPr>
          <p:cNvPr id="89" name="Google Shape;89;p10"/>
          <p:cNvSpPr/>
          <p:nvPr/>
        </p:nvSpPr>
        <p:spPr>
          <a:xfrm>
            <a:off x="8340717" y="4204075"/>
            <a:ext cx="818444" cy="959061"/>
          </a:xfrm>
          <a:custGeom>
            <a:avLst/>
            <a:gdLst/>
            <a:ahLst/>
            <a:cxnLst/>
            <a:rect l="l" t="t" r="r" b="b"/>
            <a:pathLst>
              <a:path w="65384" h="45599" extrusionOk="0">
                <a:moveTo>
                  <a:pt x="65384" y="27022"/>
                </a:moveTo>
                <a:lnTo>
                  <a:pt x="65384" y="0"/>
                </a:lnTo>
                <a:lnTo>
                  <a:pt x="0" y="45599"/>
                </a:lnTo>
                <a:close/>
              </a:path>
            </a:pathLst>
          </a:custGeom>
          <a:solidFill>
            <a:srgbClr val="ABE33F">
              <a:alpha val="81150"/>
            </a:srgbClr>
          </a:solidFill>
          <a:ln>
            <a:noFill/>
          </a:ln>
        </p:spPr>
      </p:sp>
      <p:sp>
        <p:nvSpPr>
          <p:cNvPr id="90" name="Google Shape;90;p10"/>
          <p:cNvSpPr/>
          <p:nvPr/>
        </p:nvSpPr>
        <p:spPr>
          <a:xfrm>
            <a:off x="1559025" y="-6025"/>
            <a:ext cx="4116775" cy="944875"/>
          </a:xfrm>
          <a:custGeom>
            <a:avLst/>
            <a:gdLst/>
            <a:ahLst/>
            <a:cxnLst/>
            <a:rect l="l" t="t" r="r" b="b"/>
            <a:pathLst>
              <a:path w="164671" h="37795" extrusionOk="0">
                <a:moveTo>
                  <a:pt x="0" y="241"/>
                </a:moveTo>
                <a:lnTo>
                  <a:pt x="132407" y="37795"/>
                </a:lnTo>
                <a:lnTo>
                  <a:pt x="164671" y="0"/>
                </a:lnTo>
                <a:lnTo>
                  <a:pt x="160329" y="241"/>
                </a:lnTo>
                <a:close/>
              </a:path>
            </a:pathLst>
          </a:custGeom>
          <a:solidFill>
            <a:srgbClr val="00AE9D">
              <a:alpha val="83460"/>
            </a:srgbClr>
          </a:solidFill>
          <a:ln>
            <a:noFill/>
          </a:ln>
        </p:spPr>
      </p:sp>
      <p:sp>
        <p:nvSpPr>
          <p:cNvPr id="91" name="Google Shape;91;p10"/>
          <p:cNvSpPr txBox="1">
            <a:spLocks noGrp="1"/>
          </p:cNvSpPr>
          <p:nvPr>
            <p:ph type="sldNum" idx="12"/>
          </p:nvPr>
        </p:nvSpPr>
        <p:spPr>
          <a:xfrm>
            <a:off x="2712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Subtitle">
    <p:bg>
      <p:bgPr>
        <a:solidFill>
          <a:srgbClr val="ABE33F"/>
        </a:solid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/>
          <p:nvPr/>
        </p:nvSpPr>
        <p:spPr>
          <a:xfrm flipH="1">
            <a:off x="6025" y="301575"/>
            <a:ext cx="9150050" cy="4496748"/>
          </a:xfrm>
          <a:custGeom>
            <a:avLst/>
            <a:gdLst/>
            <a:ahLst/>
            <a:cxnLst/>
            <a:rect l="l" t="t" r="r" b="b"/>
            <a:pathLst>
              <a:path w="366002" h="149344" extrusionOk="0">
                <a:moveTo>
                  <a:pt x="0" y="55491"/>
                </a:moveTo>
                <a:lnTo>
                  <a:pt x="0" y="107122"/>
                </a:lnTo>
                <a:lnTo>
                  <a:pt x="96507" y="149344"/>
                </a:lnTo>
                <a:lnTo>
                  <a:pt x="366002" y="116290"/>
                </a:lnTo>
                <a:lnTo>
                  <a:pt x="366002" y="40050"/>
                </a:lnTo>
                <a:lnTo>
                  <a:pt x="274079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16" name="Google Shape;16;p3"/>
          <p:cNvSpPr/>
          <p:nvPr/>
        </p:nvSpPr>
        <p:spPr>
          <a:xfrm>
            <a:off x="-5900" y="753950"/>
            <a:ext cx="9144150" cy="3769800"/>
          </a:xfrm>
          <a:custGeom>
            <a:avLst/>
            <a:gdLst/>
            <a:ahLst/>
            <a:cxnLst/>
            <a:rect l="l" t="t" r="r" b="b"/>
            <a:pathLst>
              <a:path w="365766" h="150792" extrusionOk="0">
                <a:moveTo>
                  <a:pt x="365766" y="12416"/>
                </a:moveTo>
                <a:lnTo>
                  <a:pt x="289997" y="0"/>
                </a:lnTo>
                <a:lnTo>
                  <a:pt x="0" y="55421"/>
                </a:lnTo>
                <a:lnTo>
                  <a:pt x="0" y="127486"/>
                </a:lnTo>
                <a:lnTo>
                  <a:pt x="70927" y="150792"/>
                </a:lnTo>
                <a:lnTo>
                  <a:pt x="365766" y="122256"/>
                </a:lnTo>
                <a:close/>
              </a:path>
            </a:pathLst>
          </a:custGeom>
          <a:solidFill>
            <a:srgbClr val="00AE9D">
              <a:alpha val="26540"/>
            </a:srgbClr>
          </a:solidFill>
          <a:ln>
            <a:noFill/>
          </a:ln>
        </p:spPr>
      </p:sp>
      <p:sp>
        <p:nvSpPr>
          <p:cNvPr id="17" name="Google Shape;17;p3"/>
          <p:cNvSpPr/>
          <p:nvPr/>
        </p:nvSpPr>
        <p:spPr>
          <a:xfrm>
            <a:off x="0" y="1351100"/>
            <a:ext cx="9156075" cy="2889063"/>
          </a:xfrm>
          <a:custGeom>
            <a:avLst/>
            <a:gdLst/>
            <a:ahLst/>
            <a:cxnLst/>
            <a:rect l="l" t="t" r="r" b="b"/>
            <a:pathLst>
              <a:path w="366243" h="106157" extrusionOk="0">
                <a:moveTo>
                  <a:pt x="241" y="0"/>
                </a:moveTo>
                <a:lnTo>
                  <a:pt x="0" y="77929"/>
                </a:lnTo>
                <a:lnTo>
                  <a:pt x="366243" y="106157"/>
                </a:lnTo>
                <a:lnTo>
                  <a:pt x="366243" y="4102"/>
                </a:lnTo>
                <a:close/>
              </a:path>
            </a:pathLst>
          </a:custGeom>
          <a:solidFill>
            <a:srgbClr val="00AE9D">
              <a:alpha val="83460"/>
            </a:srgbClr>
          </a:solidFill>
          <a:ln>
            <a:noFill/>
          </a:ln>
        </p:spPr>
      </p:sp>
      <p:sp>
        <p:nvSpPr>
          <p:cNvPr id="18" name="Google Shape;18;p3"/>
          <p:cNvSpPr txBox="1">
            <a:spLocks noGrp="1"/>
          </p:cNvSpPr>
          <p:nvPr>
            <p:ph type="ctrTitle"/>
          </p:nvPr>
        </p:nvSpPr>
        <p:spPr>
          <a:xfrm>
            <a:off x="1815525" y="2040550"/>
            <a:ext cx="55131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subTitle" idx="1"/>
          </p:nvPr>
        </p:nvSpPr>
        <p:spPr>
          <a:xfrm>
            <a:off x="1815375" y="3068650"/>
            <a:ext cx="55131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800"/>
              <a:buNone/>
              <a:defRPr sz="18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800"/>
              <a:buNone/>
              <a:defRPr sz="1800" b="1"/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800"/>
              <a:buNone/>
              <a:defRPr sz="1800" b="1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sldNum" idx="12"/>
          </p:nvPr>
        </p:nvSpPr>
        <p:spPr>
          <a:xfrm>
            <a:off x="2712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56003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body" idx="1"/>
          </p:nvPr>
        </p:nvSpPr>
        <p:spPr>
          <a:xfrm>
            <a:off x="886650" y="1598408"/>
            <a:ext cx="7370700" cy="3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◆"/>
              <a:defRPr sz="2400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◆"/>
              <a:defRPr sz="2400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◇"/>
              <a:defRPr sz="2400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●"/>
              <a:defRPr sz="2400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○"/>
              <a:defRPr sz="2400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■"/>
              <a:defRPr sz="2400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●"/>
              <a:defRPr sz="2400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○"/>
              <a:defRPr sz="2400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■"/>
              <a:defRPr sz="2400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2712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 sz="1200">
                <a:solidFill>
                  <a:srgbClr val="00AE9D"/>
                </a:solidFill>
                <a:latin typeface="Karla"/>
                <a:ea typeface="Karla"/>
                <a:cs typeface="Karla"/>
                <a:sym typeface="Karla"/>
              </a:defRPr>
            </a:lvl1pPr>
            <a:lvl2pPr lvl="1">
              <a:buNone/>
              <a:defRPr sz="1200">
                <a:solidFill>
                  <a:srgbClr val="00AE9D"/>
                </a:solidFill>
                <a:latin typeface="Karla"/>
                <a:ea typeface="Karla"/>
                <a:cs typeface="Karla"/>
                <a:sym typeface="Karla"/>
              </a:defRPr>
            </a:lvl2pPr>
            <a:lvl3pPr lvl="2">
              <a:buNone/>
              <a:defRPr sz="1200">
                <a:solidFill>
                  <a:srgbClr val="00AE9D"/>
                </a:solidFill>
                <a:latin typeface="Karla"/>
                <a:ea typeface="Karla"/>
                <a:cs typeface="Karla"/>
                <a:sym typeface="Karla"/>
              </a:defRPr>
            </a:lvl3pPr>
            <a:lvl4pPr lvl="3">
              <a:buNone/>
              <a:defRPr sz="1200">
                <a:solidFill>
                  <a:srgbClr val="00AE9D"/>
                </a:solidFill>
                <a:latin typeface="Karla"/>
                <a:ea typeface="Karla"/>
                <a:cs typeface="Karla"/>
                <a:sym typeface="Karla"/>
              </a:defRPr>
            </a:lvl4pPr>
            <a:lvl5pPr lvl="4">
              <a:buNone/>
              <a:defRPr sz="1200">
                <a:solidFill>
                  <a:srgbClr val="00AE9D"/>
                </a:solidFill>
                <a:latin typeface="Karla"/>
                <a:ea typeface="Karla"/>
                <a:cs typeface="Karla"/>
                <a:sym typeface="Karla"/>
              </a:defRPr>
            </a:lvl5pPr>
            <a:lvl6pPr lvl="5">
              <a:buNone/>
              <a:defRPr sz="1200">
                <a:solidFill>
                  <a:srgbClr val="00AE9D"/>
                </a:solidFill>
                <a:latin typeface="Karla"/>
                <a:ea typeface="Karla"/>
                <a:cs typeface="Karla"/>
                <a:sym typeface="Karla"/>
              </a:defRPr>
            </a:lvl6pPr>
            <a:lvl7pPr lvl="6">
              <a:buNone/>
              <a:defRPr sz="1200">
                <a:solidFill>
                  <a:srgbClr val="00AE9D"/>
                </a:solidFill>
                <a:latin typeface="Karla"/>
                <a:ea typeface="Karla"/>
                <a:cs typeface="Karla"/>
                <a:sym typeface="Karla"/>
              </a:defRPr>
            </a:lvl7pPr>
            <a:lvl8pPr lvl="7">
              <a:buNone/>
              <a:defRPr sz="1200">
                <a:solidFill>
                  <a:srgbClr val="00AE9D"/>
                </a:solidFill>
                <a:latin typeface="Karla"/>
                <a:ea typeface="Karla"/>
                <a:cs typeface="Karla"/>
                <a:sym typeface="Karla"/>
              </a:defRPr>
            </a:lvl8pPr>
            <a:lvl9pPr lvl="8">
              <a:buNone/>
              <a:defRPr sz="1200">
                <a:solidFill>
                  <a:srgbClr val="00AE9D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1" r:id="rId2"/>
    <p:sldLayoutId id="2147483652" r:id="rId3"/>
    <p:sldLayoutId id="2147483654" r:id="rId4"/>
    <p:sldLayoutId id="2147483656" r:id="rId5"/>
    <p:sldLayoutId id="2147483658" r:id="rId6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ofoms.ru/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5" Type="http://schemas.openxmlformats.org/officeDocument/2006/relationships/hyperlink" Target="mailto:general@mofoms.ru" TargetMode="External"/><Relationship Id="rId4" Type="http://schemas.openxmlformats.org/officeDocument/2006/relationships/hyperlink" Target="mailto:reestrin@mofoms.ru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3.jpe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ofoms.ru/" TargetMode="Externa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mailto:edo@mofoms.ru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mofoms@mofoms.ru" TargetMode="Externa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://report.mofoms.ru/" TargetMode="Externa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://report.mofoms.ru/" TargetMode="Externa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1"/>
          <p:cNvSpPr txBox="1">
            <a:spLocks noGrp="1"/>
          </p:cNvSpPr>
          <p:nvPr>
            <p:ph type="ctrTitle"/>
          </p:nvPr>
        </p:nvSpPr>
        <p:spPr>
          <a:xfrm>
            <a:off x="463826" y="1755913"/>
            <a:ext cx="8275983" cy="155713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ru-RU" sz="3000" dirty="0">
                <a:solidFill>
                  <a:schemeClr val="bg2">
                    <a:lumMod val="75000"/>
                  </a:schemeClr>
                </a:solidFill>
              </a:rPr>
              <a:t>ИНФОРМАЦИОННОЕ ВЗАИМОДЕЙСТВИЕ УЧАСТНИКОВ ОБЯЗАТЕЛЬНОГО МЕДИЦИНСКОГО СТРАХОВАНИЯ</a:t>
            </a:r>
            <a:endParaRPr sz="30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61433" y="4770123"/>
            <a:ext cx="392607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>
                <a:solidFill>
                  <a:srgbClr val="00AE9D"/>
                </a:solidFill>
              </a:rPr>
              <a:t>В.В. Лукашов – Заместитель директора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450665" y="98778"/>
            <a:ext cx="164179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  <a:latin typeface="Raleway"/>
              </a:rPr>
              <a:t>ТФОМС МО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Google Shape;523;p43"/>
          <p:cNvSpPr txBox="1">
            <a:spLocks noGrp="1"/>
          </p:cNvSpPr>
          <p:nvPr>
            <p:ph type="title"/>
          </p:nvPr>
        </p:nvSpPr>
        <p:spPr>
          <a:xfrm>
            <a:off x="426012" y="395885"/>
            <a:ext cx="73707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/>
              <a:t>Схема информационного взаимодействия</a:t>
            </a:r>
            <a:endParaRPr sz="2000" dirty="0"/>
          </a:p>
        </p:txBody>
      </p:sp>
      <p:sp>
        <p:nvSpPr>
          <p:cNvPr id="524" name="Google Shape;524;p43"/>
          <p:cNvSpPr txBox="1">
            <a:spLocks noGrp="1"/>
          </p:cNvSpPr>
          <p:nvPr>
            <p:ph type="sldNum" idx="12"/>
          </p:nvPr>
        </p:nvSpPr>
        <p:spPr>
          <a:xfrm>
            <a:off x="2712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10</a:t>
            </a:fld>
            <a:endParaRPr/>
          </a:p>
        </p:txBody>
      </p:sp>
      <p:grpSp>
        <p:nvGrpSpPr>
          <p:cNvPr id="12" name="Google Shape;930;p47"/>
          <p:cNvGrpSpPr/>
          <p:nvPr/>
        </p:nvGrpSpPr>
        <p:grpSpPr>
          <a:xfrm rot="2675118">
            <a:off x="3168181" y="1636361"/>
            <a:ext cx="2503849" cy="2533705"/>
            <a:chOff x="1400175" y="1220787"/>
            <a:chExt cx="4473575" cy="4476750"/>
          </a:xfrm>
        </p:grpSpPr>
        <p:sp>
          <p:nvSpPr>
            <p:cNvPr id="13" name="Google Shape;931;p47"/>
            <p:cNvSpPr/>
            <p:nvPr/>
          </p:nvSpPr>
          <p:spPr>
            <a:xfrm>
              <a:off x="1400175" y="3135312"/>
              <a:ext cx="2132011" cy="2562226"/>
            </a:xfrm>
            <a:custGeom>
              <a:avLst/>
              <a:gdLst/>
              <a:ahLst/>
              <a:cxnLst/>
              <a:rect l="l" t="t" r="r" b="b"/>
              <a:pathLst>
                <a:path w="478" h="574" extrusionOk="0">
                  <a:moveTo>
                    <a:pt x="477" y="574"/>
                  </a:moveTo>
                  <a:cubicBezTo>
                    <a:pt x="395" y="435"/>
                    <a:pt x="395" y="435"/>
                    <a:pt x="395" y="435"/>
                  </a:cubicBezTo>
                  <a:cubicBezTo>
                    <a:pt x="478" y="294"/>
                    <a:pt x="478" y="294"/>
                    <a:pt x="478" y="294"/>
                  </a:cubicBezTo>
                  <a:cubicBezTo>
                    <a:pt x="370" y="282"/>
                    <a:pt x="284" y="193"/>
                    <a:pt x="279" y="82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5" y="346"/>
                    <a:pt x="215" y="561"/>
                    <a:pt x="477" y="57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" name="Google Shape;932;p47"/>
            <p:cNvSpPr/>
            <p:nvPr/>
          </p:nvSpPr>
          <p:spPr>
            <a:xfrm>
              <a:off x="3314700" y="3563937"/>
              <a:ext cx="2559050" cy="2133600"/>
            </a:xfrm>
            <a:custGeom>
              <a:avLst/>
              <a:gdLst/>
              <a:ahLst/>
              <a:cxnLst/>
              <a:rect l="l" t="t" r="r" b="b"/>
              <a:pathLst>
                <a:path w="574" h="478" extrusionOk="0">
                  <a:moveTo>
                    <a:pt x="0" y="339"/>
                  </a:moveTo>
                  <a:cubicBezTo>
                    <a:pt x="82" y="478"/>
                    <a:pt x="82" y="478"/>
                    <a:pt x="82" y="478"/>
                  </a:cubicBezTo>
                  <a:cubicBezTo>
                    <a:pt x="346" y="474"/>
                    <a:pt x="561" y="263"/>
                    <a:pt x="574" y="1"/>
                  </a:cubicBezTo>
                  <a:cubicBezTo>
                    <a:pt x="435" y="83"/>
                    <a:pt x="435" y="83"/>
                    <a:pt x="435" y="83"/>
                  </a:cubicBezTo>
                  <a:cubicBezTo>
                    <a:pt x="294" y="0"/>
                    <a:pt x="294" y="0"/>
                    <a:pt x="294" y="0"/>
                  </a:cubicBezTo>
                  <a:cubicBezTo>
                    <a:pt x="282" y="109"/>
                    <a:pt x="192" y="194"/>
                    <a:pt x="82" y="199"/>
                  </a:cubicBezTo>
                  <a:lnTo>
                    <a:pt x="0" y="33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" name="Google Shape;933;p47"/>
            <p:cNvSpPr/>
            <p:nvPr/>
          </p:nvSpPr>
          <p:spPr>
            <a:xfrm>
              <a:off x="3741737" y="1223962"/>
              <a:ext cx="2132011" cy="2559050"/>
            </a:xfrm>
            <a:custGeom>
              <a:avLst/>
              <a:gdLst/>
              <a:ahLst/>
              <a:cxnLst/>
              <a:rect l="l" t="t" r="r" b="b"/>
              <a:pathLst>
                <a:path w="478" h="573" extrusionOk="0">
                  <a:moveTo>
                    <a:pt x="478" y="491"/>
                  </a:moveTo>
                  <a:cubicBezTo>
                    <a:pt x="473" y="227"/>
                    <a:pt x="263" y="12"/>
                    <a:pt x="1" y="0"/>
                  </a:cubicBezTo>
                  <a:cubicBezTo>
                    <a:pt x="83" y="138"/>
                    <a:pt x="83" y="138"/>
                    <a:pt x="83" y="138"/>
                  </a:cubicBezTo>
                  <a:cubicBezTo>
                    <a:pt x="0" y="279"/>
                    <a:pt x="0" y="279"/>
                    <a:pt x="0" y="279"/>
                  </a:cubicBezTo>
                  <a:cubicBezTo>
                    <a:pt x="108" y="291"/>
                    <a:pt x="194" y="381"/>
                    <a:pt x="199" y="491"/>
                  </a:cubicBezTo>
                  <a:cubicBezTo>
                    <a:pt x="339" y="573"/>
                    <a:pt x="339" y="573"/>
                    <a:pt x="339" y="573"/>
                  </a:cubicBezTo>
                  <a:lnTo>
                    <a:pt x="478" y="49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" name="Google Shape;934;p47"/>
            <p:cNvSpPr/>
            <p:nvPr/>
          </p:nvSpPr>
          <p:spPr>
            <a:xfrm>
              <a:off x="1400175" y="1220787"/>
              <a:ext cx="2560637" cy="2133600"/>
            </a:xfrm>
            <a:custGeom>
              <a:avLst/>
              <a:gdLst/>
              <a:ahLst/>
              <a:cxnLst/>
              <a:rect l="l" t="t" r="r" b="b"/>
              <a:pathLst>
                <a:path w="574" h="478" extrusionOk="0">
                  <a:moveTo>
                    <a:pt x="574" y="139"/>
                  </a:moveTo>
                  <a:cubicBezTo>
                    <a:pt x="492" y="0"/>
                    <a:pt x="492" y="0"/>
                    <a:pt x="492" y="0"/>
                  </a:cubicBezTo>
                  <a:cubicBezTo>
                    <a:pt x="228" y="5"/>
                    <a:pt x="13" y="215"/>
                    <a:pt x="0" y="477"/>
                  </a:cubicBezTo>
                  <a:cubicBezTo>
                    <a:pt x="139" y="395"/>
                    <a:pt x="139" y="395"/>
                    <a:pt x="139" y="395"/>
                  </a:cubicBezTo>
                  <a:cubicBezTo>
                    <a:pt x="280" y="478"/>
                    <a:pt x="280" y="478"/>
                    <a:pt x="280" y="478"/>
                  </a:cubicBezTo>
                  <a:cubicBezTo>
                    <a:pt x="292" y="370"/>
                    <a:pt x="382" y="284"/>
                    <a:pt x="492" y="279"/>
                  </a:cubicBezTo>
                  <a:lnTo>
                    <a:pt x="574" y="13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3360341" y="2491462"/>
            <a:ext cx="9143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chemeClr val="bg1"/>
                </a:solidFill>
                <a:latin typeface="Raleway"/>
              </a:rPr>
              <a:t>МО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834609" y="3632350"/>
            <a:ext cx="10538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chemeClr val="bg1"/>
                </a:solidFill>
                <a:latin typeface="Raleway"/>
              </a:rPr>
              <a:t>ТФОМС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026030" y="1864800"/>
            <a:ext cx="10538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chemeClr val="bg1"/>
                </a:solidFill>
                <a:latin typeface="Raleway"/>
              </a:rPr>
              <a:t>ТФОМС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984198" y="2848110"/>
            <a:ext cx="10538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chemeClr val="bg1"/>
                </a:solidFill>
                <a:latin typeface="Raleway"/>
              </a:rPr>
              <a:t>СМО</a:t>
            </a:r>
          </a:p>
        </p:txBody>
      </p:sp>
      <p:sp>
        <p:nvSpPr>
          <p:cNvPr id="17" name="Google Shape;344;p35"/>
          <p:cNvSpPr txBox="1">
            <a:spLocks/>
          </p:cNvSpPr>
          <p:nvPr/>
        </p:nvSpPr>
        <p:spPr>
          <a:xfrm>
            <a:off x="597728" y="1097739"/>
            <a:ext cx="2029329" cy="136073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r">
              <a:spcBef>
                <a:spcPts val="600"/>
              </a:spcBef>
            </a:pPr>
            <a:r>
              <a:rPr lang="ru-RU" sz="1200" dirty="0">
                <a:latin typeface="Raleway"/>
              </a:rPr>
              <a:t>Формирование и передача счетов и реестров счетов за оказанную медицинскую помощь в электронном виде</a:t>
            </a:r>
          </a:p>
        </p:txBody>
      </p:sp>
      <p:sp>
        <p:nvSpPr>
          <p:cNvPr id="21" name="Google Shape;344;p35"/>
          <p:cNvSpPr txBox="1">
            <a:spLocks/>
          </p:cNvSpPr>
          <p:nvPr/>
        </p:nvSpPr>
        <p:spPr>
          <a:xfrm>
            <a:off x="6258231" y="1140023"/>
            <a:ext cx="2029329" cy="130573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spcBef>
                <a:spcPts val="600"/>
              </a:spcBef>
            </a:pPr>
            <a:r>
              <a:rPr lang="ru-RU" sz="1200" dirty="0">
                <a:latin typeface="Raleway"/>
              </a:rPr>
              <a:t>Передача успешно принятых к оплате реестров вместе с результатами медико-экономического контроля</a:t>
            </a:r>
          </a:p>
        </p:txBody>
      </p:sp>
      <p:sp>
        <p:nvSpPr>
          <p:cNvPr id="22" name="Google Shape;344;p35"/>
          <p:cNvSpPr txBox="1">
            <a:spLocks/>
          </p:cNvSpPr>
          <p:nvPr/>
        </p:nvSpPr>
        <p:spPr>
          <a:xfrm>
            <a:off x="6242472" y="3392361"/>
            <a:ext cx="2029329" cy="130573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spcBef>
                <a:spcPts val="600"/>
              </a:spcBef>
            </a:pPr>
            <a:r>
              <a:rPr lang="ru-RU" sz="1200" dirty="0">
                <a:latin typeface="Raleway"/>
              </a:rPr>
              <a:t>Передача результатов медико-экономической экспертизы и экспертизы качества медицинской помощи</a:t>
            </a:r>
          </a:p>
        </p:txBody>
      </p:sp>
      <p:sp>
        <p:nvSpPr>
          <p:cNvPr id="23" name="Google Shape;344;p35"/>
          <p:cNvSpPr txBox="1">
            <a:spLocks/>
          </p:cNvSpPr>
          <p:nvPr/>
        </p:nvSpPr>
        <p:spPr>
          <a:xfrm>
            <a:off x="597727" y="3476756"/>
            <a:ext cx="2029329" cy="136073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r">
              <a:spcBef>
                <a:spcPts val="600"/>
              </a:spcBef>
            </a:pPr>
            <a:r>
              <a:rPr lang="ru-RU" sz="1200" dirty="0">
                <a:latin typeface="Raleway"/>
              </a:rPr>
              <a:t>Передача результатов всех видов контролей (МЭК, МЭЭ, ЭКМП), заключений МЭК</a:t>
            </a: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2627057" y="1303440"/>
            <a:ext cx="0" cy="104502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2622106" y="1773759"/>
            <a:ext cx="577818" cy="415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3199924" y="1781756"/>
            <a:ext cx="252184" cy="17703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H="1">
            <a:off x="2592356" y="3698854"/>
            <a:ext cx="9902" cy="6517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10800000">
            <a:off x="2595261" y="4045227"/>
            <a:ext cx="577818" cy="415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flipH="1">
            <a:off x="3169215" y="3851268"/>
            <a:ext cx="283810" cy="19589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6265106" y="1303440"/>
            <a:ext cx="0" cy="8964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5687288" y="1729737"/>
            <a:ext cx="577818" cy="415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5399367" y="3851218"/>
            <a:ext cx="252184" cy="17703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flipH="1">
            <a:off x="5402048" y="1731816"/>
            <a:ext cx="283810" cy="19589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flipH="1">
            <a:off x="6214567" y="3553991"/>
            <a:ext cx="9464" cy="91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5636749" y="4024093"/>
            <a:ext cx="577818" cy="415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1777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p40"/>
          <p:cNvSpPr txBox="1">
            <a:spLocks noGrp="1"/>
          </p:cNvSpPr>
          <p:nvPr>
            <p:ph type="title"/>
          </p:nvPr>
        </p:nvSpPr>
        <p:spPr>
          <a:xfrm>
            <a:off x="83145" y="406300"/>
            <a:ext cx="73707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/>
              <a:t>Автоматизированная обработка реестров счетов</a:t>
            </a:r>
            <a:endParaRPr sz="2000" dirty="0"/>
          </a:p>
        </p:txBody>
      </p:sp>
      <p:sp>
        <p:nvSpPr>
          <p:cNvPr id="440" name="Google Shape;440;p40"/>
          <p:cNvSpPr txBox="1">
            <a:spLocks noGrp="1"/>
          </p:cNvSpPr>
          <p:nvPr>
            <p:ph type="sldNum" idx="12"/>
          </p:nvPr>
        </p:nvSpPr>
        <p:spPr>
          <a:xfrm>
            <a:off x="2712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11</a:t>
            </a:fld>
            <a:endParaRPr/>
          </a:p>
        </p:txBody>
      </p:sp>
      <p:sp>
        <p:nvSpPr>
          <p:cNvPr id="441" name="Google Shape;441;p40"/>
          <p:cNvSpPr/>
          <p:nvPr/>
        </p:nvSpPr>
        <p:spPr>
          <a:xfrm>
            <a:off x="694975" y="1369925"/>
            <a:ext cx="3806400" cy="1434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1371600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 dirty="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ФЛК</a:t>
            </a:r>
            <a:endParaRPr b="1" dirty="0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ru-RU" sz="1200" dirty="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Ф</a:t>
            </a:r>
            <a:r>
              <a:rPr lang="ru-RU" sz="1200" dirty="0">
                <a:solidFill>
                  <a:schemeClr val="dk1"/>
                </a:solidFill>
                <a:latin typeface="Karla"/>
                <a:ea typeface="Karla"/>
                <a:cs typeface="Karla"/>
              </a:rPr>
              <a:t>орматно-логический контроль целостности данных в файлах, представленных в пакете информационного обмена</a:t>
            </a:r>
            <a:endParaRPr sz="1200" dirty="0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442" name="Google Shape;442;p40"/>
          <p:cNvSpPr/>
          <p:nvPr/>
        </p:nvSpPr>
        <p:spPr>
          <a:xfrm>
            <a:off x="4658803" y="1369925"/>
            <a:ext cx="3806400" cy="1434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371600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b="1" dirty="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МЭК</a:t>
            </a:r>
            <a:endParaRPr b="1" dirty="0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  <a:p>
            <a:pPr lvl="0" algn="r">
              <a:spcBef>
                <a:spcPts val="600"/>
              </a:spcBef>
              <a:spcAft>
                <a:spcPts val="600"/>
              </a:spcAft>
            </a:pPr>
            <a:r>
              <a:rPr lang="ru-RU" sz="1200" dirty="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Медико-экономический контроль – проверка соответствия предъявленных реестров счетов объемам, срокам, способам оплаты и тарифам</a:t>
            </a:r>
            <a:endParaRPr sz="1200" dirty="0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443" name="Google Shape;443;p40"/>
          <p:cNvSpPr/>
          <p:nvPr/>
        </p:nvSpPr>
        <p:spPr>
          <a:xfrm>
            <a:off x="694975" y="2961233"/>
            <a:ext cx="3806400" cy="1434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1371600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b="1" dirty="0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  <a:p>
            <a:pPr lvl="0">
              <a:spcBef>
                <a:spcPts val="600"/>
              </a:spcBef>
              <a:buClr>
                <a:schemeClr val="dk1"/>
              </a:buClr>
              <a:buSzPts val="1100"/>
            </a:pPr>
            <a:r>
              <a:rPr lang="ru-RU" sz="1200" dirty="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Идентификация по региональному сегменту, определение страховой медицинской организации, ответственной за оплату счета</a:t>
            </a:r>
            <a:endParaRPr sz="1200" dirty="0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lvl="0" indent="0" algn="l" rtl="0"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b="1" dirty="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Идентификация в РС ЕРЗ</a:t>
            </a:r>
            <a:endParaRPr dirty="0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444" name="Google Shape;444;p40"/>
          <p:cNvSpPr/>
          <p:nvPr/>
        </p:nvSpPr>
        <p:spPr>
          <a:xfrm>
            <a:off x="4658803" y="2961233"/>
            <a:ext cx="3806400" cy="1434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371600" tIns="91425" rIns="91425" bIns="91425" anchor="b" anchorCtr="0">
            <a:noAutofit/>
          </a:bodyPr>
          <a:lstStyle/>
          <a:p>
            <a:pPr lvl="0" algn="r">
              <a:buClr>
                <a:schemeClr val="dk1"/>
              </a:buClr>
              <a:buSzPts val="1100"/>
            </a:pPr>
            <a:r>
              <a:rPr lang="ru-RU" sz="1200" dirty="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Выявление ЗЛ, которым оказана МП вне территории страхования и определение их территории страхования (электронный запрос в Центральный сегмент)</a:t>
            </a:r>
            <a:endParaRPr sz="1200" dirty="0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  <a:p>
            <a:pPr lvl="0"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100"/>
            </a:pPr>
            <a:r>
              <a:rPr lang="ru-RU" b="1" dirty="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Идентификация в ЦС ЕРЗ</a:t>
            </a:r>
            <a:endParaRPr lang="ru-RU" dirty="0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445" name="Google Shape;445;p40"/>
          <p:cNvSpPr/>
          <p:nvPr/>
        </p:nvSpPr>
        <p:spPr>
          <a:xfrm>
            <a:off x="3408699" y="1709261"/>
            <a:ext cx="2187300" cy="2187300"/>
          </a:xfrm>
          <a:prstGeom prst="pie">
            <a:avLst>
              <a:gd name="adj1" fmla="val 10788866"/>
              <a:gd name="adj2" fmla="val 1620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6" name="Google Shape;446;p40"/>
          <p:cNvSpPr/>
          <p:nvPr/>
        </p:nvSpPr>
        <p:spPr>
          <a:xfrm rot="5400000">
            <a:off x="3566371" y="1709261"/>
            <a:ext cx="2187300" cy="2187300"/>
          </a:xfrm>
          <a:prstGeom prst="pie">
            <a:avLst>
              <a:gd name="adj1" fmla="val 10788866"/>
              <a:gd name="adj2" fmla="val 16200000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7" name="Google Shape;447;p40"/>
          <p:cNvSpPr/>
          <p:nvPr/>
        </p:nvSpPr>
        <p:spPr>
          <a:xfrm rot="10800000">
            <a:off x="3566371" y="1868172"/>
            <a:ext cx="2187300" cy="2187300"/>
          </a:xfrm>
          <a:prstGeom prst="pie">
            <a:avLst>
              <a:gd name="adj1" fmla="val 10788866"/>
              <a:gd name="adj2" fmla="val 16200000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8" name="Google Shape;448;p40"/>
          <p:cNvSpPr/>
          <p:nvPr/>
        </p:nvSpPr>
        <p:spPr>
          <a:xfrm rot="-5400000">
            <a:off x="3408699" y="1868172"/>
            <a:ext cx="2187300" cy="2187300"/>
          </a:xfrm>
          <a:prstGeom prst="pie">
            <a:avLst>
              <a:gd name="adj1" fmla="val 10788866"/>
              <a:gd name="adj2" fmla="val 16200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9" name="Google Shape;449;p40"/>
          <p:cNvSpPr/>
          <p:nvPr/>
        </p:nvSpPr>
        <p:spPr>
          <a:xfrm>
            <a:off x="3876260" y="2172499"/>
            <a:ext cx="251791" cy="397084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lang="ru-RU" b="1" i="0" dirty="0">
                <a:ln>
                  <a:noFill/>
                </a:ln>
                <a:solidFill>
                  <a:schemeClr val="lt1"/>
                </a:solidFill>
                <a:latin typeface="Raleway"/>
              </a:rPr>
              <a:t>1</a:t>
            </a:r>
            <a:endParaRPr b="1" i="0" dirty="0">
              <a:ln>
                <a:noFill/>
              </a:ln>
              <a:solidFill>
                <a:schemeClr val="lt1"/>
              </a:solidFill>
              <a:latin typeface="Raleway"/>
            </a:endParaRPr>
          </a:p>
        </p:txBody>
      </p:sp>
      <p:sp>
        <p:nvSpPr>
          <p:cNvPr id="450" name="Google Shape;450;p40"/>
          <p:cNvSpPr/>
          <p:nvPr/>
        </p:nvSpPr>
        <p:spPr>
          <a:xfrm>
            <a:off x="4921377" y="2172778"/>
            <a:ext cx="330400" cy="396805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lang="ru-RU" b="1" dirty="0">
                <a:solidFill>
                  <a:schemeClr val="lt1"/>
                </a:solidFill>
                <a:latin typeface="Raleway"/>
              </a:rPr>
              <a:t>4</a:t>
            </a:r>
            <a:endParaRPr b="1" i="0" dirty="0">
              <a:ln>
                <a:noFill/>
              </a:ln>
              <a:solidFill>
                <a:schemeClr val="lt1"/>
              </a:solidFill>
              <a:latin typeface="Raleway"/>
            </a:endParaRPr>
          </a:p>
        </p:txBody>
      </p:sp>
      <p:sp>
        <p:nvSpPr>
          <p:cNvPr id="451" name="Google Shape;451;p40"/>
          <p:cNvSpPr/>
          <p:nvPr/>
        </p:nvSpPr>
        <p:spPr>
          <a:xfrm>
            <a:off x="3922942" y="3136423"/>
            <a:ext cx="297796" cy="402394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lang="ru-RU" b="1" dirty="0">
                <a:solidFill>
                  <a:schemeClr val="lt1"/>
                </a:solidFill>
                <a:latin typeface="Raleway"/>
              </a:rPr>
              <a:t>2</a:t>
            </a:r>
            <a:endParaRPr b="1" i="0" dirty="0">
              <a:ln>
                <a:noFill/>
              </a:ln>
              <a:solidFill>
                <a:schemeClr val="lt1"/>
              </a:solidFill>
              <a:latin typeface="Raleway"/>
            </a:endParaRPr>
          </a:p>
        </p:txBody>
      </p:sp>
      <p:sp>
        <p:nvSpPr>
          <p:cNvPr id="452" name="Google Shape;452;p40"/>
          <p:cNvSpPr/>
          <p:nvPr/>
        </p:nvSpPr>
        <p:spPr>
          <a:xfrm>
            <a:off x="4921377" y="3108252"/>
            <a:ext cx="330400" cy="430565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lang="ru-RU" b="1" dirty="0">
                <a:solidFill>
                  <a:schemeClr val="lt1"/>
                </a:solidFill>
                <a:latin typeface="Raleway"/>
              </a:rPr>
              <a:t>3</a:t>
            </a:r>
            <a:endParaRPr b="1" i="0" dirty="0">
              <a:ln>
                <a:noFill/>
              </a:ln>
              <a:solidFill>
                <a:schemeClr val="lt1"/>
              </a:solidFill>
              <a:latin typeface="Raleway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Google Shape;432;p39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Сроки предоставления данных</a:t>
            </a:r>
            <a:endParaRPr dirty="0"/>
          </a:p>
        </p:txBody>
      </p:sp>
      <p:sp>
        <p:nvSpPr>
          <p:cNvPr id="433" name="Google Shape;433;p39"/>
          <p:cNvSpPr txBox="1">
            <a:spLocks noGrp="1"/>
          </p:cNvSpPr>
          <p:nvPr>
            <p:ph type="sldNum" idx="12"/>
          </p:nvPr>
        </p:nvSpPr>
        <p:spPr>
          <a:xfrm>
            <a:off x="2712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12</a:t>
            </a:fld>
            <a:endParaRPr/>
          </a:p>
        </p:txBody>
      </p:sp>
      <p:graphicFrame>
        <p:nvGraphicFramePr>
          <p:cNvPr id="434" name="Google Shape;434;p39"/>
          <p:cNvGraphicFramePr/>
          <p:nvPr>
            <p:extLst>
              <p:ext uri="{D42A27DB-BD31-4B8C-83A1-F6EECF244321}">
                <p14:modId xmlns:p14="http://schemas.microsoft.com/office/powerpoint/2010/main" val="3574641370"/>
              </p:ext>
            </p:extLst>
          </p:nvPr>
        </p:nvGraphicFramePr>
        <p:xfrm>
          <a:off x="230198" y="1396315"/>
          <a:ext cx="8696397" cy="3290540"/>
        </p:xfrm>
        <a:graphic>
          <a:graphicData uri="http://schemas.openxmlformats.org/drawingml/2006/table">
            <a:tbl>
              <a:tblPr>
                <a:noFill/>
                <a:tableStyleId>{9698151E-0C3A-494B-B26B-37D62C383CFE}</a:tableStyleId>
              </a:tblPr>
              <a:tblGrid>
                <a:gridCol w="20400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10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47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3895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3895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9954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0742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1531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4684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3107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46841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23193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3107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1531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38959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46841">
                  <a:extLst>
                    <a:ext uri="{9D8B030D-6E8A-4147-A177-3AD203B41FA5}">
                      <a16:colId xmlns:a16="http://schemas.microsoft.com/office/drawing/2014/main" val="187876056"/>
                    </a:ext>
                  </a:extLst>
                </a:gridCol>
                <a:gridCol w="331076">
                  <a:extLst>
                    <a:ext uri="{9D8B030D-6E8A-4147-A177-3AD203B41FA5}">
                      <a16:colId xmlns:a16="http://schemas.microsoft.com/office/drawing/2014/main" val="724771966"/>
                    </a:ext>
                  </a:extLst>
                </a:gridCol>
                <a:gridCol w="346842">
                  <a:extLst>
                    <a:ext uri="{9D8B030D-6E8A-4147-A177-3AD203B41FA5}">
                      <a16:colId xmlns:a16="http://schemas.microsoft.com/office/drawing/2014/main" val="4001398414"/>
                    </a:ext>
                  </a:extLst>
                </a:gridCol>
                <a:gridCol w="331076">
                  <a:extLst>
                    <a:ext uri="{9D8B030D-6E8A-4147-A177-3AD203B41FA5}">
                      <a16:colId xmlns:a16="http://schemas.microsoft.com/office/drawing/2014/main" val="2723817096"/>
                    </a:ext>
                  </a:extLst>
                </a:gridCol>
                <a:gridCol w="346841">
                  <a:extLst>
                    <a:ext uri="{9D8B030D-6E8A-4147-A177-3AD203B41FA5}">
                      <a16:colId xmlns:a16="http://schemas.microsoft.com/office/drawing/2014/main" val="961979844"/>
                    </a:ext>
                  </a:extLst>
                </a:gridCol>
                <a:gridCol w="334388">
                  <a:extLst>
                    <a:ext uri="{9D8B030D-6E8A-4147-A177-3AD203B41FA5}">
                      <a16:colId xmlns:a16="http://schemas.microsoft.com/office/drawing/2014/main" val="411437612"/>
                    </a:ext>
                  </a:extLst>
                </a:gridCol>
              </a:tblGrid>
              <a:tr h="319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dk2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20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200" b="1" dirty="0">
                          <a:solidFill>
                            <a:schemeClr val="dk2"/>
                          </a:solidFill>
                          <a:latin typeface="Karla"/>
                          <a:ea typeface="Karla"/>
                          <a:cs typeface="Karla"/>
                          <a:sym typeface="Karla"/>
                        </a:rPr>
                        <a:t>Рабочие дни месяца, следующего за отчетным периодом</a:t>
                      </a:r>
                      <a:endParaRPr sz="1200" b="1" dirty="0">
                        <a:solidFill>
                          <a:schemeClr val="dk2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b="1" dirty="0">
                        <a:solidFill>
                          <a:schemeClr val="dk2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b="1" dirty="0">
                        <a:solidFill>
                          <a:schemeClr val="dk2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b="1">
                        <a:solidFill>
                          <a:schemeClr val="dk2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b="1" dirty="0">
                        <a:solidFill>
                          <a:schemeClr val="dk2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b="1">
                        <a:solidFill>
                          <a:schemeClr val="dk2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b="1">
                        <a:solidFill>
                          <a:schemeClr val="dk2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b="1" dirty="0">
                        <a:solidFill>
                          <a:schemeClr val="dk2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9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2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800" dirty="0">
                          <a:solidFill>
                            <a:schemeClr val="dk2"/>
                          </a:solidFill>
                          <a:latin typeface="Karla"/>
                          <a:ea typeface="Karla"/>
                          <a:cs typeface="Karla"/>
                          <a:sym typeface="Karla"/>
                        </a:rPr>
                        <a:t>1</a:t>
                      </a:r>
                      <a:endParaRPr sz="800" dirty="0">
                        <a:solidFill>
                          <a:schemeClr val="dk2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800" dirty="0">
                          <a:solidFill>
                            <a:schemeClr val="dk2"/>
                          </a:solidFill>
                          <a:latin typeface="Karla"/>
                          <a:ea typeface="Karla"/>
                          <a:cs typeface="Karla"/>
                          <a:sym typeface="Karla"/>
                        </a:rPr>
                        <a:t>2</a:t>
                      </a:r>
                      <a:endParaRPr sz="800" dirty="0">
                        <a:solidFill>
                          <a:schemeClr val="dk2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solidFill>
                            <a:schemeClr val="dk2"/>
                          </a:solidFill>
                          <a:latin typeface="Karla"/>
                          <a:ea typeface="Karla"/>
                          <a:cs typeface="Karla"/>
                          <a:sym typeface="Karla"/>
                        </a:rPr>
                        <a:t>3</a:t>
                      </a:r>
                      <a:endParaRPr sz="800" dirty="0">
                        <a:solidFill>
                          <a:schemeClr val="dk2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solidFill>
                            <a:schemeClr val="dk2"/>
                          </a:solidFill>
                          <a:latin typeface="Karla"/>
                          <a:ea typeface="Karla"/>
                          <a:cs typeface="Karla"/>
                          <a:sym typeface="Karla"/>
                        </a:rPr>
                        <a:t>4</a:t>
                      </a:r>
                      <a:endParaRPr sz="800" dirty="0">
                        <a:solidFill>
                          <a:schemeClr val="dk2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solidFill>
                            <a:schemeClr val="dk2"/>
                          </a:solidFill>
                          <a:latin typeface="Karla"/>
                          <a:ea typeface="Karla"/>
                          <a:cs typeface="Karla"/>
                          <a:sym typeface="Karla"/>
                        </a:rPr>
                        <a:t>5</a:t>
                      </a:r>
                      <a:endParaRPr sz="800" dirty="0">
                        <a:solidFill>
                          <a:schemeClr val="dk2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solidFill>
                            <a:schemeClr val="dk2"/>
                          </a:solidFill>
                          <a:latin typeface="Karla"/>
                          <a:ea typeface="Karla"/>
                          <a:cs typeface="Karla"/>
                          <a:sym typeface="Karla"/>
                        </a:rPr>
                        <a:t>6</a:t>
                      </a:r>
                      <a:endParaRPr sz="800" dirty="0">
                        <a:solidFill>
                          <a:schemeClr val="dk2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solidFill>
                            <a:schemeClr val="dk2"/>
                          </a:solidFill>
                          <a:latin typeface="Karla"/>
                          <a:ea typeface="Karla"/>
                          <a:cs typeface="Karla"/>
                          <a:sym typeface="Karla"/>
                        </a:rPr>
                        <a:t>7</a:t>
                      </a:r>
                      <a:endParaRPr sz="800" dirty="0">
                        <a:solidFill>
                          <a:schemeClr val="dk2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solidFill>
                            <a:schemeClr val="dk2"/>
                          </a:solidFill>
                          <a:latin typeface="Karla"/>
                          <a:ea typeface="Karla"/>
                          <a:cs typeface="Karla"/>
                          <a:sym typeface="Karla"/>
                        </a:rPr>
                        <a:t>8</a:t>
                      </a:r>
                      <a:endParaRPr sz="800" dirty="0">
                        <a:solidFill>
                          <a:schemeClr val="dk2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solidFill>
                            <a:schemeClr val="dk2"/>
                          </a:solidFill>
                          <a:latin typeface="Karla"/>
                          <a:ea typeface="Karla"/>
                          <a:cs typeface="Karla"/>
                          <a:sym typeface="Karla"/>
                        </a:rPr>
                        <a:t>9</a:t>
                      </a:r>
                      <a:endParaRPr sz="800" dirty="0">
                        <a:solidFill>
                          <a:schemeClr val="dk2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solidFill>
                            <a:schemeClr val="dk2"/>
                          </a:solidFill>
                          <a:latin typeface="Karla"/>
                          <a:ea typeface="Karla"/>
                          <a:cs typeface="Karla"/>
                          <a:sym typeface="Karla"/>
                        </a:rPr>
                        <a:t>10</a:t>
                      </a:r>
                      <a:endParaRPr sz="800" dirty="0">
                        <a:solidFill>
                          <a:schemeClr val="dk2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solidFill>
                            <a:schemeClr val="dk2"/>
                          </a:solidFill>
                          <a:latin typeface="Karla"/>
                          <a:ea typeface="Karla"/>
                          <a:cs typeface="Karla"/>
                          <a:sym typeface="Karla"/>
                        </a:rPr>
                        <a:t>11</a:t>
                      </a:r>
                      <a:endParaRPr sz="800" dirty="0">
                        <a:solidFill>
                          <a:schemeClr val="dk2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solidFill>
                            <a:schemeClr val="dk2"/>
                          </a:solidFill>
                          <a:latin typeface="Karla"/>
                          <a:ea typeface="Karla"/>
                          <a:cs typeface="Karla"/>
                          <a:sym typeface="Karla"/>
                        </a:rPr>
                        <a:t>12</a:t>
                      </a:r>
                      <a:endParaRPr sz="800" dirty="0">
                        <a:solidFill>
                          <a:schemeClr val="dk2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solidFill>
                            <a:schemeClr val="dk2"/>
                          </a:solidFill>
                          <a:latin typeface="Karla"/>
                          <a:ea typeface="Karla"/>
                          <a:cs typeface="Karla"/>
                          <a:sym typeface="Karla"/>
                        </a:rPr>
                        <a:t>13</a:t>
                      </a:r>
                      <a:endParaRPr sz="800" dirty="0">
                        <a:solidFill>
                          <a:schemeClr val="dk2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solidFill>
                            <a:schemeClr val="dk2"/>
                          </a:solidFill>
                          <a:latin typeface="Karla"/>
                          <a:ea typeface="Karla"/>
                          <a:cs typeface="Karla"/>
                          <a:sym typeface="Karla"/>
                        </a:rPr>
                        <a:t>14</a:t>
                      </a:r>
                      <a:endParaRPr sz="800" dirty="0">
                        <a:solidFill>
                          <a:schemeClr val="dk2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800" dirty="0">
                          <a:solidFill>
                            <a:schemeClr val="dk2"/>
                          </a:solidFill>
                          <a:latin typeface="Karla"/>
                          <a:ea typeface="Karla"/>
                          <a:cs typeface="Karla"/>
                          <a:sym typeface="Karla"/>
                        </a:rPr>
                        <a:t>15</a:t>
                      </a:r>
                      <a:endParaRPr sz="800" dirty="0">
                        <a:solidFill>
                          <a:schemeClr val="dk2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800" dirty="0">
                          <a:solidFill>
                            <a:schemeClr val="dk2"/>
                          </a:solidFill>
                          <a:latin typeface="Karla"/>
                          <a:ea typeface="Karla"/>
                          <a:cs typeface="Karla"/>
                          <a:sym typeface="Karla"/>
                        </a:rPr>
                        <a:t>16</a:t>
                      </a:r>
                      <a:endParaRPr sz="800" dirty="0">
                        <a:solidFill>
                          <a:schemeClr val="dk2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800" dirty="0">
                          <a:solidFill>
                            <a:schemeClr val="dk2"/>
                          </a:solidFill>
                          <a:latin typeface="Karla"/>
                          <a:ea typeface="Karla"/>
                          <a:cs typeface="Karla"/>
                          <a:sym typeface="Karla"/>
                        </a:rPr>
                        <a:t>17</a:t>
                      </a:r>
                      <a:endParaRPr sz="800" dirty="0">
                        <a:solidFill>
                          <a:schemeClr val="dk2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800" dirty="0">
                          <a:solidFill>
                            <a:schemeClr val="dk2"/>
                          </a:solidFill>
                          <a:latin typeface="Karla"/>
                          <a:ea typeface="Karla"/>
                          <a:cs typeface="Karla"/>
                          <a:sym typeface="Karla"/>
                        </a:rPr>
                        <a:t>18</a:t>
                      </a:r>
                      <a:endParaRPr sz="800" dirty="0">
                        <a:solidFill>
                          <a:schemeClr val="dk2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800" dirty="0">
                          <a:solidFill>
                            <a:schemeClr val="dk2"/>
                          </a:solidFill>
                          <a:latin typeface="Karla"/>
                          <a:ea typeface="Karla"/>
                          <a:cs typeface="Karla"/>
                          <a:sym typeface="Karla"/>
                        </a:rPr>
                        <a:t>19</a:t>
                      </a:r>
                      <a:endParaRPr sz="800" dirty="0">
                        <a:solidFill>
                          <a:schemeClr val="dk2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800" dirty="0">
                          <a:solidFill>
                            <a:schemeClr val="dk2"/>
                          </a:solidFill>
                          <a:latin typeface="Karla"/>
                          <a:ea typeface="Karla"/>
                          <a:cs typeface="Karla"/>
                          <a:sym typeface="Karla"/>
                        </a:rPr>
                        <a:t>20</a:t>
                      </a:r>
                      <a:endParaRPr sz="800" dirty="0">
                        <a:solidFill>
                          <a:schemeClr val="dk2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9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800" dirty="0">
                          <a:solidFill>
                            <a:schemeClr val="dk2"/>
                          </a:solidFill>
                          <a:latin typeface="Karla"/>
                          <a:ea typeface="Karla"/>
                          <a:cs typeface="Karla"/>
                          <a:sym typeface="Karla"/>
                        </a:rPr>
                        <a:t>Сдача реестров счетов в ТФОМС МО</a:t>
                      </a:r>
                      <a:endParaRPr sz="800" dirty="0">
                        <a:solidFill>
                          <a:schemeClr val="dk2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b="0" i="0" u="none" strike="noStrike" cap="none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b="0" i="0" u="none" strike="noStrike" cap="none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" sz="800" dirty="0">
                          <a:solidFill>
                            <a:schemeClr val="lt1"/>
                          </a:solidFill>
                          <a:latin typeface="Karla"/>
                          <a:ea typeface="Karla"/>
                          <a:cs typeface="Karla"/>
                          <a:sym typeface="Karla"/>
                        </a:rPr>
                        <a:t>◆</a:t>
                      </a: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9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ru-RU" sz="800" dirty="0">
                          <a:solidFill>
                            <a:schemeClr val="dk2"/>
                          </a:solidFill>
                          <a:latin typeface="Karla"/>
                          <a:ea typeface="Karla"/>
                          <a:cs typeface="Karla"/>
                          <a:sym typeface="Karla"/>
                        </a:rPr>
                        <a:t>Проведение МЭК</a:t>
                      </a:r>
                      <a:endParaRPr sz="800" dirty="0">
                        <a:solidFill>
                          <a:schemeClr val="dk2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9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ru-RU" sz="800" dirty="0">
                          <a:solidFill>
                            <a:schemeClr val="dk2"/>
                          </a:solidFill>
                          <a:latin typeface="Karla"/>
                          <a:ea typeface="Karla"/>
                          <a:cs typeface="Karla"/>
                          <a:sym typeface="Karla"/>
                        </a:rPr>
                        <a:t>Передача результатов МЭК  в СМО и МО</a:t>
                      </a:r>
                      <a:endParaRPr sz="800" dirty="0">
                        <a:solidFill>
                          <a:schemeClr val="dk2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9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ru-RU" sz="800" dirty="0">
                          <a:solidFill>
                            <a:schemeClr val="dk2"/>
                          </a:solidFill>
                          <a:latin typeface="Karla"/>
                          <a:ea typeface="Karla"/>
                          <a:cs typeface="Karla"/>
                          <a:sym typeface="Karla"/>
                        </a:rPr>
                        <a:t>Отправка подписанных заключений по результатам МЭК в электронном виде</a:t>
                      </a:r>
                      <a:endParaRPr sz="800" dirty="0">
                        <a:solidFill>
                          <a:schemeClr val="dk2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977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tabLst/>
                        <a:defRPr/>
                      </a:pPr>
                      <a:r>
                        <a:rPr lang="ru-RU" sz="800" dirty="0">
                          <a:solidFill>
                            <a:schemeClr val="dk2"/>
                          </a:solidFill>
                          <a:latin typeface="Karla"/>
                          <a:ea typeface="Karla"/>
                          <a:cs typeface="Karla"/>
                          <a:sym typeface="Karla"/>
                        </a:rPr>
                        <a:t>Прием сведений о результатах МЭЭ и ЭКМП от СМО</a:t>
                      </a: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977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tabLst/>
                        <a:defRPr/>
                      </a:pPr>
                      <a:r>
                        <a:rPr lang="ru-RU" sz="800" dirty="0">
                          <a:solidFill>
                            <a:schemeClr val="dk2"/>
                          </a:solidFill>
                          <a:latin typeface="Karla"/>
                          <a:ea typeface="Karla"/>
                          <a:cs typeface="Karla"/>
                          <a:sym typeface="Karla"/>
                        </a:rPr>
                        <a:t>Оплата медицинской помощи</a:t>
                      </a: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sz="800" dirty="0">
                        <a:solidFill>
                          <a:schemeClr val="dk2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9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ru-RU" sz="800" dirty="0">
                          <a:solidFill>
                            <a:schemeClr val="dk2"/>
                          </a:solidFill>
                          <a:latin typeface="Karla"/>
                          <a:ea typeface="Karla"/>
                          <a:cs typeface="Karla"/>
                          <a:sym typeface="Karla"/>
                        </a:rPr>
                        <a:t>Передача результатов МЭЭ и ЭКМП в МО</a:t>
                      </a: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9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ru-RU" sz="800" dirty="0">
                          <a:solidFill>
                            <a:schemeClr val="dk2"/>
                          </a:solidFill>
                          <a:latin typeface="Karla"/>
                          <a:ea typeface="Karla"/>
                          <a:cs typeface="Karla"/>
                          <a:sym typeface="Karla"/>
                        </a:rPr>
                        <a:t>Внесение сведений об оказанной МП в МИС</a:t>
                      </a:r>
                      <a:endParaRPr sz="800" dirty="0">
                        <a:solidFill>
                          <a:schemeClr val="dk2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" sz="800" dirty="0">
                          <a:solidFill>
                            <a:schemeClr val="lt1"/>
                          </a:solidFill>
                          <a:latin typeface="Karla"/>
                          <a:ea typeface="Karla"/>
                          <a:cs typeface="Karla"/>
                          <a:sym typeface="Karla"/>
                        </a:rPr>
                        <a:t>◆</a:t>
                      </a: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>
                        <a:solidFill>
                          <a:schemeClr val="lt1"/>
                        </a:solidFill>
                        <a:latin typeface="Karla"/>
                        <a:ea typeface="Karla"/>
                        <a:cs typeface="Karla"/>
                        <a:sym typeface="Karla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Google Shape;497;p42"/>
          <p:cNvSpPr txBox="1">
            <a:spLocks noGrp="1"/>
          </p:cNvSpPr>
          <p:nvPr>
            <p:ph type="title"/>
          </p:nvPr>
        </p:nvSpPr>
        <p:spPr>
          <a:xfrm>
            <a:off x="125715" y="414090"/>
            <a:ext cx="73707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/>
              <a:t>Нормативно-справочная информация</a:t>
            </a:r>
            <a:endParaRPr sz="2000" dirty="0"/>
          </a:p>
        </p:txBody>
      </p:sp>
      <p:sp>
        <p:nvSpPr>
          <p:cNvPr id="498" name="Google Shape;498;p42"/>
          <p:cNvSpPr txBox="1">
            <a:spLocks noGrp="1"/>
          </p:cNvSpPr>
          <p:nvPr>
            <p:ph type="sldNum" idx="12"/>
          </p:nvPr>
        </p:nvSpPr>
        <p:spPr>
          <a:xfrm>
            <a:off x="2712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13</a:t>
            </a:fld>
            <a:endParaRPr/>
          </a:p>
        </p:txBody>
      </p:sp>
      <p:grpSp>
        <p:nvGrpSpPr>
          <p:cNvPr id="24" name="Google Shape;1157;p47">
            <a:extLst>
              <a:ext uri="{FF2B5EF4-FFF2-40B4-BE49-F238E27FC236}">
                <a16:creationId xmlns:a16="http://schemas.microsoft.com/office/drawing/2014/main" id="{AE900905-B550-41E7-877A-6C4DB546AD7A}"/>
              </a:ext>
            </a:extLst>
          </p:cNvPr>
          <p:cNvGrpSpPr/>
          <p:nvPr/>
        </p:nvGrpSpPr>
        <p:grpSpPr>
          <a:xfrm>
            <a:off x="301472" y="1622760"/>
            <a:ext cx="445767" cy="359478"/>
            <a:chOff x="2595501" y="3253725"/>
            <a:chExt cx="720141" cy="580739"/>
          </a:xfrm>
        </p:grpSpPr>
        <p:sp>
          <p:nvSpPr>
            <p:cNvPr id="25" name="Google Shape;1158;p47">
              <a:extLst>
                <a:ext uri="{FF2B5EF4-FFF2-40B4-BE49-F238E27FC236}">
                  <a16:creationId xmlns:a16="http://schemas.microsoft.com/office/drawing/2014/main" id="{42DBA8E6-1791-4B59-ABC4-6050F31F3512}"/>
                </a:ext>
              </a:extLst>
            </p:cNvPr>
            <p:cNvSpPr/>
            <p:nvPr/>
          </p:nvSpPr>
          <p:spPr>
            <a:xfrm>
              <a:off x="2595501" y="3269807"/>
              <a:ext cx="416349" cy="273171"/>
            </a:xfrm>
            <a:custGeom>
              <a:avLst/>
              <a:gdLst/>
              <a:ahLst/>
              <a:cxnLst/>
              <a:rect l="l" t="t" r="r" b="b"/>
              <a:pathLst>
                <a:path w="722" h="472" extrusionOk="0">
                  <a:moveTo>
                    <a:pt x="250" y="429"/>
                  </a:moveTo>
                  <a:cubicBezTo>
                    <a:pt x="250" y="413"/>
                    <a:pt x="258" y="398"/>
                    <a:pt x="270" y="388"/>
                  </a:cubicBezTo>
                  <a:cubicBezTo>
                    <a:pt x="289" y="372"/>
                    <a:pt x="315" y="364"/>
                    <a:pt x="344" y="365"/>
                  </a:cubicBezTo>
                  <a:cubicBezTo>
                    <a:pt x="373" y="364"/>
                    <a:pt x="399" y="372"/>
                    <a:pt x="418" y="388"/>
                  </a:cubicBezTo>
                  <a:cubicBezTo>
                    <a:pt x="431" y="398"/>
                    <a:pt x="438" y="413"/>
                    <a:pt x="438" y="429"/>
                  </a:cubicBezTo>
                  <a:cubicBezTo>
                    <a:pt x="438" y="446"/>
                    <a:pt x="430" y="461"/>
                    <a:pt x="417" y="472"/>
                  </a:cubicBezTo>
                  <a:cubicBezTo>
                    <a:pt x="598" y="472"/>
                    <a:pt x="598" y="472"/>
                    <a:pt x="598" y="472"/>
                  </a:cubicBezTo>
                  <a:cubicBezTo>
                    <a:pt x="606" y="472"/>
                    <a:pt x="613" y="465"/>
                    <a:pt x="613" y="457"/>
                  </a:cubicBezTo>
                  <a:cubicBezTo>
                    <a:pt x="613" y="457"/>
                    <a:pt x="613" y="457"/>
                    <a:pt x="613" y="457"/>
                  </a:cubicBezTo>
                  <a:cubicBezTo>
                    <a:pt x="613" y="457"/>
                    <a:pt x="613" y="457"/>
                    <a:pt x="613" y="457"/>
                  </a:cubicBezTo>
                  <a:cubicBezTo>
                    <a:pt x="613" y="320"/>
                    <a:pt x="613" y="320"/>
                    <a:pt x="613" y="320"/>
                  </a:cubicBezTo>
                  <a:cubicBezTo>
                    <a:pt x="615" y="315"/>
                    <a:pt x="619" y="310"/>
                    <a:pt x="624" y="310"/>
                  </a:cubicBezTo>
                  <a:cubicBezTo>
                    <a:pt x="635" y="310"/>
                    <a:pt x="645" y="310"/>
                    <a:pt x="651" y="319"/>
                  </a:cubicBezTo>
                  <a:cubicBezTo>
                    <a:pt x="655" y="325"/>
                    <a:pt x="657" y="331"/>
                    <a:pt x="661" y="336"/>
                  </a:cubicBezTo>
                  <a:cubicBezTo>
                    <a:pt x="671" y="353"/>
                    <a:pt x="693" y="355"/>
                    <a:pt x="705" y="340"/>
                  </a:cubicBezTo>
                  <a:cubicBezTo>
                    <a:pt x="718" y="325"/>
                    <a:pt x="722" y="303"/>
                    <a:pt x="722" y="283"/>
                  </a:cubicBezTo>
                  <a:cubicBezTo>
                    <a:pt x="722" y="263"/>
                    <a:pt x="718" y="242"/>
                    <a:pt x="705" y="227"/>
                  </a:cubicBezTo>
                  <a:cubicBezTo>
                    <a:pt x="693" y="211"/>
                    <a:pt x="671" y="213"/>
                    <a:pt x="661" y="230"/>
                  </a:cubicBezTo>
                  <a:cubicBezTo>
                    <a:pt x="657" y="235"/>
                    <a:pt x="655" y="241"/>
                    <a:pt x="651" y="247"/>
                  </a:cubicBezTo>
                  <a:cubicBezTo>
                    <a:pt x="645" y="256"/>
                    <a:pt x="635" y="256"/>
                    <a:pt x="624" y="256"/>
                  </a:cubicBezTo>
                  <a:cubicBezTo>
                    <a:pt x="619" y="256"/>
                    <a:pt x="615" y="251"/>
                    <a:pt x="613" y="247"/>
                  </a:cubicBezTo>
                  <a:cubicBezTo>
                    <a:pt x="613" y="104"/>
                    <a:pt x="613" y="104"/>
                    <a:pt x="613" y="104"/>
                  </a:cubicBezTo>
                  <a:cubicBezTo>
                    <a:pt x="613" y="96"/>
                    <a:pt x="609" y="89"/>
                    <a:pt x="602" y="85"/>
                  </a:cubicBezTo>
                  <a:cubicBezTo>
                    <a:pt x="600" y="84"/>
                    <a:pt x="598" y="82"/>
                    <a:pt x="595" y="81"/>
                  </a:cubicBezTo>
                  <a:cubicBezTo>
                    <a:pt x="520" y="29"/>
                    <a:pt x="437" y="0"/>
                    <a:pt x="345" y="0"/>
                  </a:cubicBezTo>
                  <a:cubicBezTo>
                    <a:pt x="147" y="9"/>
                    <a:pt x="0" y="128"/>
                    <a:pt x="25" y="345"/>
                  </a:cubicBezTo>
                  <a:cubicBezTo>
                    <a:pt x="29" y="385"/>
                    <a:pt x="37" y="424"/>
                    <a:pt x="49" y="461"/>
                  </a:cubicBezTo>
                  <a:cubicBezTo>
                    <a:pt x="52" y="467"/>
                    <a:pt x="57" y="472"/>
                    <a:pt x="64" y="472"/>
                  </a:cubicBezTo>
                  <a:cubicBezTo>
                    <a:pt x="271" y="472"/>
                    <a:pt x="271" y="472"/>
                    <a:pt x="271" y="472"/>
                  </a:cubicBezTo>
                  <a:cubicBezTo>
                    <a:pt x="258" y="461"/>
                    <a:pt x="250" y="446"/>
                    <a:pt x="250" y="42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" name="Google Shape;1159;p47">
              <a:extLst>
                <a:ext uri="{FF2B5EF4-FFF2-40B4-BE49-F238E27FC236}">
                  <a16:creationId xmlns:a16="http://schemas.microsoft.com/office/drawing/2014/main" id="{B8FE0F30-7545-4A34-91C3-AB58FFC26E9E}"/>
                </a:ext>
              </a:extLst>
            </p:cNvPr>
            <p:cNvSpPr/>
            <p:nvPr/>
          </p:nvSpPr>
          <p:spPr>
            <a:xfrm>
              <a:off x="2903528" y="3560177"/>
              <a:ext cx="374670" cy="273617"/>
            </a:xfrm>
            <a:custGeom>
              <a:avLst/>
              <a:gdLst/>
              <a:ahLst/>
              <a:cxnLst/>
              <a:rect l="l" t="t" r="r" b="b"/>
              <a:pathLst>
                <a:path w="650" h="473" extrusionOk="0">
                  <a:moveTo>
                    <a:pt x="455" y="42"/>
                  </a:moveTo>
                  <a:cubicBezTo>
                    <a:pt x="455" y="58"/>
                    <a:pt x="448" y="74"/>
                    <a:pt x="435" y="84"/>
                  </a:cubicBezTo>
                  <a:cubicBezTo>
                    <a:pt x="417" y="100"/>
                    <a:pt x="391" y="108"/>
                    <a:pt x="361" y="107"/>
                  </a:cubicBezTo>
                  <a:cubicBezTo>
                    <a:pt x="332" y="108"/>
                    <a:pt x="306" y="100"/>
                    <a:pt x="288" y="84"/>
                  </a:cubicBezTo>
                  <a:cubicBezTo>
                    <a:pt x="275" y="74"/>
                    <a:pt x="268" y="58"/>
                    <a:pt x="268" y="42"/>
                  </a:cubicBezTo>
                  <a:cubicBezTo>
                    <a:pt x="268" y="26"/>
                    <a:pt x="275" y="11"/>
                    <a:pt x="289" y="0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116" y="0"/>
                    <a:pt x="109" y="7"/>
                    <a:pt x="109" y="15"/>
                  </a:cubicBezTo>
                  <a:cubicBezTo>
                    <a:pt x="109" y="181"/>
                    <a:pt x="109" y="181"/>
                    <a:pt x="109" y="181"/>
                  </a:cubicBezTo>
                  <a:cubicBezTo>
                    <a:pt x="107" y="186"/>
                    <a:pt x="104" y="190"/>
                    <a:pt x="98" y="191"/>
                  </a:cubicBezTo>
                  <a:cubicBezTo>
                    <a:pt x="88" y="191"/>
                    <a:pt x="78" y="191"/>
                    <a:pt x="71" y="181"/>
                  </a:cubicBezTo>
                  <a:cubicBezTo>
                    <a:pt x="68" y="176"/>
                    <a:pt x="65" y="170"/>
                    <a:pt x="62" y="164"/>
                  </a:cubicBezTo>
                  <a:cubicBezTo>
                    <a:pt x="51" y="148"/>
                    <a:pt x="30" y="146"/>
                    <a:pt x="17" y="161"/>
                  </a:cubicBezTo>
                  <a:cubicBezTo>
                    <a:pt x="5" y="176"/>
                    <a:pt x="0" y="198"/>
                    <a:pt x="1" y="218"/>
                  </a:cubicBezTo>
                  <a:cubicBezTo>
                    <a:pt x="0" y="238"/>
                    <a:pt x="5" y="259"/>
                    <a:pt x="17" y="274"/>
                  </a:cubicBezTo>
                  <a:cubicBezTo>
                    <a:pt x="30" y="289"/>
                    <a:pt x="51" y="288"/>
                    <a:pt x="62" y="271"/>
                  </a:cubicBezTo>
                  <a:cubicBezTo>
                    <a:pt x="65" y="265"/>
                    <a:pt x="68" y="259"/>
                    <a:pt x="71" y="254"/>
                  </a:cubicBezTo>
                  <a:cubicBezTo>
                    <a:pt x="78" y="244"/>
                    <a:pt x="88" y="244"/>
                    <a:pt x="98" y="245"/>
                  </a:cubicBezTo>
                  <a:cubicBezTo>
                    <a:pt x="104" y="245"/>
                    <a:pt x="107" y="250"/>
                    <a:pt x="109" y="254"/>
                  </a:cubicBezTo>
                  <a:cubicBezTo>
                    <a:pt x="109" y="457"/>
                    <a:pt x="109" y="457"/>
                    <a:pt x="109" y="457"/>
                  </a:cubicBezTo>
                  <a:cubicBezTo>
                    <a:pt x="109" y="466"/>
                    <a:pt x="118" y="473"/>
                    <a:pt x="127" y="470"/>
                  </a:cubicBezTo>
                  <a:cubicBezTo>
                    <a:pt x="132" y="468"/>
                    <a:pt x="138" y="466"/>
                    <a:pt x="143" y="464"/>
                  </a:cubicBezTo>
                  <a:cubicBezTo>
                    <a:pt x="264" y="406"/>
                    <a:pt x="377" y="334"/>
                    <a:pt x="477" y="243"/>
                  </a:cubicBezTo>
                  <a:cubicBezTo>
                    <a:pt x="549" y="178"/>
                    <a:pt x="607" y="105"/>
                    <a:pt x="646" y="21"/>
                  </a:cubicBezTo>
                  <a:cubicBezTo>
                    <a:pt x="650" y="11"/>
                    <a:pt x="643" y="0"/>
                    <a:pt x="632" y="0"/>
                  </a:cubicBezTo>
                  <a:cubicBezTo>
                    <a:pt x="434" y="0"/>
                    <a:pt x="434" y="0"/>
                    <a:pt x="434" y="0"/>
                  </a:cubicBezTo>
                  <a:cubicBezTo>
                    <a:pt x="448" y="11"/>
                    <a:pt x="455" y="26"/>
                    <a:pt x="455" y="4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" name="Google Shape;1160;p47">
              <a:extLst>
                <a:ext uri="{FF2B5EF4-FFF2-40B4-BE49-F238E27FC236}">
                  <a16:creationId xmlns:a16="http://schemas.microsoft.com/office/drawing/2014/main" id="{60FCA3C9-FBEA-4FED-AB29-E0F0E5B1BAAD}"/>
                </a:ext>
              </a:extLst>
            </p:cNvPr>
            <p:cNvSpPr/>
            <p:nvPr/>
          </p:nvSpPr>
          <p:spPr>
            <a:xfrm>
              <a:off x="2635397" y="3497189"/>
              <a:ext cx="313600" cy="337276"/>
            </a:xfrm>
            <a:custGeom>
              <a:avLst/>
              <a:gdLst/>
              <a:ahLst/>
              <a:cxnLst/>
              <a:rect l="l" t="t" r="r" b="b"/>
              <a:pathLst>
                <a:path w="544" h="583" extrusionOk="0">
                  <a:moveTo>
                    <a:pt x="502" y="420"/>
                  </a:moveTo>
                  <a:cubicBezTo>
                    <a:pt x="486" y="420"/>
                    <a:pt x="471" y="413"/>
                    <a:pt x="460" y="400"/>
                  </a:cubicBezTo>
                  <a:cubicBezTo>
                    <a:pt x="445" y="382"/>
                    <a:pt x="436" y="356"/>
                    <a:pt x="437" y="327"/>
                  </a:cubicBezTo>
                  <a:cubicBezTo>
                    <a:pt x="436" y="298"/>
                    <a:pt x="445" y="271"/>
                    <a:pt x="460" y="253"/>
                  </a:cubicBezTo>
                  <a:cubicBezTo>
                    <a:pt x="471" y="240"/>
                    <a:pt x="486" y="233"/>
                    <a:pt x="502" y="233"/>
                  </a:cubicBezTo>
                  <a:cubicBezTo>
                    <a:pt x="518" y="233"/>
                    <a:pt x="534" y="241"/>
                    <a:pt x="544" y="254"/>
                  </a:cubicBezTo>
                  <a:cubicBezTo>
                    <a:pt x="544" y="124"/>
                    <a:pt x="544" y="124"/>
                    <a:pt x="544" y="124"/>
                  </a:cubicBezTo>
                  <a:cubicBezTo>
                    <a:pt x="544" y="116"/>
                    <a:pt x="537" y="109"/>
                    <a:pt x="529" y="109"/>
                  </a:cubicBezTo>
                  <a:cubicBezTo>
                    <a:pt x="312" y="109"/>
                    <a:pt x="312" y="109"/>
                    <a:pt x="312" y="109"/>
                  </a:cubicBezTo>
                  <a:cubicBezTo>
                    <a:pt x="307" y="107"/>
                    <a:pt x="302" y="103"/>
                    <a:pt x="302" y="98"/>
                  </a:cubicBezTo>
                  <a:cubicBezTo>
                    <a:pt x="302" y="87"/>
                    <a:pt x="302" y="78"/>
                    <a:pt x="311" y="71"/>
                  </a:cubicBezTo>
                  <a:cubicBezTo>
                    <a:pt x="317" y="67"/>
                    <a:pt x="323" y="65"/>
                    <a:pt x="328" y="61"/>
                  </a:cubicBezTo>
                  <a:cubicBezTo>
                    <a:pt x="345" y="51"/>
                    <a:pt x="347" y="30"/>
                    <a:pt x="332" y="17"/>
                  </a:cubicBezTo>
                  <a:cubicBezTo>
                    <a:pt x="317" y="5"/>
                    <a:pt x="295" y="0"/>
                    <a:pt x="275" y="0"/>
                  </a:cubicBezTo>
                  <a:cubicBezTo>
                    <a:pt x="255" y="0"/>
                    <a:pt x="234" y="5"/>
                    <a:pt x="219" y="17"/>
                  </a:cubicBezTo>
                  <a:cubicBezTo>
                    <a:pt x="203" y="30"/>
                    <a:pt x="205" y="51"/>
                    <a:pt x="222" y="61"/>
                  </a:cubicBezTo>
                  <a:cubicBezTo>
                    <a:pt x="227" y="65"/>
                    <a:pt x="233" y="67"/>
                    <a:pt x="239" y="71"/>
                  </a:cubicBezTo>
                  <a:cubicBezTo>
                    <a:pt x="248" y="78"/>
                    <a:pt x="248" y="87"/>
                    <a:pt x="248" y="98"/>
                  </a:cubicBezTo>
                  <a:cubicBezTo>
                    <a:pt x="248" y="103"/>
                    <a:pt x="243" y="107"/>
                    <a:pt x="239" y="109"/>
                  </a:cubicBezTo>
                  <a:cubicBezTo>
                    <a:pt x="19" y="109"/>
                    <a:pt x="19" y="109"/>
                    <a:pt x="19" y="109"/>
                  </a:cubicBezTo>
                  <a:cubicBezTo>
                    <a:pt x="8" y="109"/>
                    <a:pt x="0" y="120"/>
                    <a:pt x="5" y="130"/>
                  </a:cubicBezTo>
                  <a:cubicBezTo>
                    <a:pt x="18" y="157"/>
                    <a:pt x="32" y="183"/>
                    <a:pt x="50" y="208"/>
                  </a:cubicBezTo>
                  <a:cubicBezTo>
                    <a:pt x="170" y="381"/>
                    <a:pt x="338" y="493"/>
                    <a:pt x="525" y="579"/>
                  </a:cubicBezTo>
                  <a:cubicBezTo>
                    <a:pt x="525" y="579"/>
                    <a:pt x="525" y="579"/>
                    <a:pt x="525" y="579"/>
                  </a:cubicBezTo>
                  <a:cubicBezTo>
                    <a:pt x="534" y="583"/>
                    <a:pt x="544" y="576"/>
                    <a:pt x="544" y="567"/>
                  </a:cubicBezTo>
                  <a:cubicBezTo>
                    <a:pt x="544" y="399"/>
                    <a:pt x="544" y="399"/>
                    <a:pt x="544" y="399"/>
                  </a:cubicBezTo>
                  <a:cubicBezTo>
                    <a:pt x="534" y="413"/>
                    <a:pt x="518" y="420"/>
                    <a:pt x="502" y="42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" name="Google Shape;1161;p47">
              <a:extLst>
                <a:ext uri="{FF2B5EF4-FFF2-40B4-BE49-F238E27FC236}">
                  <a16:creationId xmlns:a16="http://schemas.microsoft.com/office/drawing/2014/main" id="{C97C01C7-D702-457B-A24C-90D5AEB9A088}"/>
                </a:ext>
              </a:extLst>
            </p:cNvPr>
            <p:cNvSpPr/>
            <p:nvPr/>
          </p:nvSpPr>
          <p:spPr>
            <a:xfrm>
              <a:off x="2966382" y="3253725"/>
              <a:ext cx="349261" cy="352241"/>
            </a:xfrm>
            <a:custGeom>
              <a:avLst/>
              <a:gdLst/>
              <a:ahLst/>
              <a:cxnLst/>
              <a:rect l="l" t="t" r="r" b="b"/>
              <a:pathLst>
                <a:path w="606" h="609" extrusionOk="0">
                  <a:moveTo>
                    <a:pt x="397" y="49"/>
                  </a:moveTo>
                  <a:cubicBezTo>
                    <a:pt x="262" y="0"/>
                    <a:pt x="137" y="39"/>
                    <a:pt x="19" y="109"/>
                  </a:cubicBezTo>
                  <a:cubicBezTo>
                    <a:pt x="17" y="110"/>
                    <a:pt x="15" y="111"/>
                    <a:pt x="13" y="112"/>
                  </a:cubicBezTo>
                  <a:cubicBezTo>
                    <a:pt x="5" y="116"/>
                    <a:pt x="0" y="124"/>
                    <a:pt x="0" y="132"/>
                  </a:cubicBezTo>
                  <a:cubicBezTo>
                    <a:pt x="0" y="238"/>
                    <a:pt x="0" y="238"/>
                    <a:pt x="0" y="238"/>
                  </a:cubicBezTo>
                  <a:cubicBezTo>
                    <a:pt x="11" y="225"/>
                    <a:pt x="26" y="217"/>
                    <a:pt x="43" y="217"/>
                  </a:cubicBezTo>
                  <a:cubicBezTo>
                    <a:pt x="59" y="217"/>
                    <a:pt x="74" y="225"/>
                    <a:pt x="85" y="237"/>
                  </a:cubicBezTo>
                  <a:cubicBezTo>
                    <a:pt x="100" y="256"/>
                    <a:pt x="108" y="282"/>
                    <a:pt x="108" y="311"/>
                  </a:cubicBezTo>
                  <a:cubicBezTo>
                    <a:pt x="108" y="340"/>
                    <a:pt x="100" y="366"/>
                    <a:pt x="85" y="385"/>
                  </a:cubicBezTo>
                  <a:cubicBezTo>
                    <a:pt x="74" y="398"/>
                    <a:pt x="59" y="405"/>
                    <a:pt x="43" y="405"/>
                  </a:cubicBezTo>
                  <a:cubicBezTo>
                    <a:pt x="26" y="405"/>
                    <a:pt x="11" y="397"/>
                    <a:pt x="0" y="384"/>
                  </a:cubicBezTo>
                  <a:cubicBezTo>
                    <a:pt x="0" y="485"/>
                    <a:pt x="0" y="485"/>
                    <a:pt x="0" y="485"/>
                  </a:cubicBezTo>
                  <a:cubicBezTo>
                    <a:pt x="0" y="493"/>
                    <a:pt x="7" y="500"/>
                    <a:pt x="15" y="500"/>
                  </a:cubicBezTo>
                  <a:cubicBezTo>
                    <a:pt x="216" y="500"/>
                    <a:pt x="216" y="500"/>
                    <a:pt x="216" y="500"/>
                  </a:cubicBezTo>
                  <a:cubicBezTo>
                    <a:pt x="221" y="502"/>
                    <a:pt x="225" y="505"/>
                    <a:pt x="225" y="511"/>
                  </a:cubicBezTo>
                  <a:cubicBezTo>
                    <a:pt x="226" y="521"/>
                    <a:pt x="226" y="531"/>
                    <a:pt x="216" y="538"/>
                  </a:cubicBezTo>
                  <a:cubicBezTo>
                    <a:pt x="211" y="541"/>
                    <a:pt x="205" y="544"/>
                    <a:pt x="199" y="547"/>
                  </a:cubicBezTo>
                  <a:cubicBezTo>
                    <a:pt x="183" y="558"/>
                    <a:pt x="181" y="579"/>
                    <a:pt x="196" y="592"/>
                  </a:cubicBezTo>
                  <a:cubicBezTo>
                    <a:pt x="211" y="604"/>
                    <a:pt x="233" y="609"/>
                    <a:pt x="252" y="609"/>
                  </a:cubicBezTo>
                  <a:cubicBezTo>
                    <a:pt x="272" y="609"/>
                    <a:pt x="294" y="604"/>
                    <a:pt x="309" y="592"/>
                  </a:cubicBezTo>
                  <a:cubicBezTo>
                    <a:pt x="324" y="579"/>
                    <a:pt x="322" y="558"/>
                    <a:pt x="306" y="547"/>
                  </a:cubicBezTo>
                  <a:cubicBezTo>
                    <a:pt x="300" y="544"/>
                    <a:pt x="294" y="541"/>
                    <a:pt x="289" y="538"/>
                  </a:cubicBezTo>
                  <a:cubicBezTo>
                    <a:pt x="279" y="531"/>
                    <a:pt x="279" y="521"/>
                    <a:pt x="279" y="511"/>
                  </a:cubicBezTo>
                  <a:cubicBezTo>
                    <a:pt x="280" y="505"/>
                    <a:pt x="284" y="502"/>
                    <a:pt x="289" y="500"/>
                  </a:cubicBezTo>
                  <a:cubicBezTo>
                    <a:pt x="547" y="500"/>
                    <a:pt x="547" y="500"/>
                    <a:pt x="547" y="500"/>
                  </a:cubicBezTo>
                  <a:cubicBezTo>
                    <a:pt x="554" y="500"/>
                    <a:pt x="559" y="496"/>
                    <a:pt x="561" y="490"/>
                  </a:cubicBezTo>
                  <a:cubicBezTo>
                    <a:pt x="574" y="451"/>
                    <a:pt x="583" y="411"/>
                    <a:pt x="588" y="368"/>
                  </a:cubicBezTo>
                  <a:cubicBezTo>
                    <a:pt x="606" y="217"/>
                    <a:pt x="540" y="101"/>
                    <a:pt x="397" y="4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9" name="Google Shape;1214;p47">
            <a:extLst>
              <a:ext uri="{FF2B5EF4-FFF2-40B4-BE49-F238E27FC236}">
                <a16:creationId xmlns:a16="http://schemas.microsoft.com/office/drawing/2014/main" id="{A8EA8E28-436E-418F-869B-FD424606F2B5}"/>
              </a:ext>
            </a:extLst>
          </p:cNvPr>
          <p:cNvGrpSpPr/>
          <p:nvPr/>
        </p:nvGrpSpPr>
        <p:grpSpPr>
          <a:xfrm>
            <a:off x="308258" y="2254980"/>
            <a:ext cx="445578" cy="445773"/>
            <a:chOff x="557511" y="3214925"/>
            <a:chExt cx="719836" cy="720150"/>
          </a:xfrm>
        </p:grpSpPr>
        <p:sp>
          <p:nvSpPr>
            <p:cNvPr id="30" name="Google Shape;1215;p47">
              <a:extLst>
                <a:ext uri="{FF2B5EF4-FFF2-40B4-BE49-F238E27FC236}">
                  <a16:creationId xmlns:a16="http://schemas.microsoft.com/office/drawing/2014/main" id="{327F2086-A8F0-43E8-BF66-BE4111948945}"/>
                </a:ext>
              </a:extLst>
            </p:cNvPr>
            <p:cNvSpPr/>
            <p:nvPr/>
          </p:nvSpPr>
          <p:spPr>
            <a:xfrm>
              <a:off x="557511" y="3214925"/>
              <a:ext cx="434543" cy="347863"/>
            </a:xfrm>
            <a:custGeom>
              <a:avLst/>
              <a:gdLst/>
              <a:ahLst/>
              <a:cxnLst/>
              <a:rect l="l" t="t" r="r" b="b"/>
              <a:pathLst>
                <a:path w="515" h="412" extrusionOk="0">
                  <a:moveTo>
                    <a:pt x="159" y="412"/>
                  </a:moveTo>
                  <a:cubicBezTo>
                    <a:pt x="147" y="402"/>
                    <a:pt x="139" y="388"/>
                    <a:pt x="139" y="373"/>
                  </a:cubicBezTo>
                  <a:cubicBezTo>
                    <a:pt x="139" y="358"/>
                    <a:pt x="146" y="344"/>
                    <a:pt x="158" y="334"/>
                  </a:cubicBezTo>
                  <a:cubicBezTo>
                    <a:pt x="175" y="319"/>
                    <a:pt x="200" y="312"/>
                    <a:pt x="227" y="312"/>
                  </a:cubicBezTo>
                  <a:cubicBezTo>
                    <a:pt x="254" y="312"/>
                    <a:pt x="278" y="319"/>
                    <a:pt x="296" y="334"/>
                  </a:cubicBezTo>
                  <a:cubicBezTo>
                    <a:pt x="307" y="344"/>
                    <a:pt x="314" y="358"/>
                    <a:pt x="314" y="373"/>
                  </a:cubicBezTo>
                  <a:cubicBezTo>
                    <a:pt x="314" y="388"/>
                    <a:pt x="307" y="402"/>
                    <a:pt x="295" y="412"/>
                  </a:cubicBezTo>
                  <a:cubicBezTo>
                    <a:pt x="402" y="412"/>
                    <a:pt x="402" y="412"/>
                    <a:pt x="402" y="412"/>
                  </a:cubicBezTo>
                  <a:cubicBezTo>
                    <a:pt x="408" y="412"/>
                    <a:pt x="413" y="407"/>
                    <a:pt x="413" y="401"/>
                  </a:cubicBezTo>
                  <a:cubicBezTo>
                    <a:pt x="413" y="262"/>
                    <a:pt x="413" y="262"/>
                    <a:pt x="413" y="262"/>
                  </a:cubicBezTo>
                  <a:cubicBezTo>
                    <a:pt x="414" y="258"/>
                    <a:pt x="418" y="253"/>
                    <a:pt x="423" y="253"/>
                  </a:cubicBezTo>
                  <a:cubicBezTo>
                    <a:pt x="433" y="253"/>
                    <a:pt x="442" y="253"/>
                    <a:pt x="448" y="262"/>
                  </a:cubicBezTo>
                  <a:cubicBezTo>
                    <a:pt x="452" y="267"/>
                    <a:pt x="454" y="272"/>
                    <a:pt x="457" y="277"/>
                  </a:cubicBezTo>
                  <a:cubicBezTo>
                    <a:pt x="467" y="293"/>
                    <a:pt x="487" y="294"/>
                    <a:pt x="499" y="280"/>
                  </a:cubicBezTo>
                  <a:cubicBezTo>
                    <a:pt x="510" y="266"/>
                    <a:pt x="515" y="246"/>
                    <a:pt x="514" y="228"/>
                  </a:cubicBezTo>
                  <a:cubicBezTo>
                    <a:pt x="515" y="210"/>
                    <a:pt x="510" y="190"/>
                    <a:pt x="499" y="176"/>
                  </a:cubicBezTo>
                  <a:cubicBezTo>
                    <a:pt x="487" y="161"/>
                    <a:pt x="467" y="162"/>
                    <a:pt x="457" y="178"/>
                  </a:cubicBezTo>
                  <a:cubicBezTo>
                    <a:pt x="454" y="183"/>
                    <a:pt x="452" y="189"/>
                    <a:pt x="448" y="194"/>
                  </a:cubicBezTo>
                  <a:cubicBezTo>
                    <a:pt x="442" y="203"/>
                    <a:pt x="433" y="203"/>
                    <a:pt x="423" y="203"/>
                  </a:cubicBezTo>
                  <a:cubicBezTo>
                    <a:pt x="418" y="202"/>
                    <a:pt x="414" y="198"/>
                    <a:pt x="413" y="194"/>
                  </a:cubicBezTo>
                  <a:cubicBezTo>
                    <a:pt x="413" y="12"/>
                    <a:pt x="413" y="12"/>
                    <a:pt x="413" y="12"/>
                  </a:cubicBezTo>
                  <a:cubicBezTo>
                    <a:pt x="413" y="5"/>
                    <a:pt x="408" y="0"/>
                    <a:pt x="40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401"/>
                    <a:pt x="0" y="401"/>
                    <a:pt x="0" y="401"/>
                  </a:cubicBezTo>
                  <a:cubicBezTo>
                    <a:pt x="0" y="407"/>
                    <a:pt x="5" y="412"/>
                    <a:pt x="11" y="412"/>
                  </a:cubicBezTo>
                  <a:lnTo>
                    <a:pt x="159" y="41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" name="Google Shape;1216;p47">
              <a:extLst>
                <a:ext uri="{FF2B5EF4-FFF2-40B4-BE49-F238E27FC236}">
                  <a16:creationId xmlns:a16="http://schemas.microsoft.com/office/drawing/2014/main" id="{CC34A510-FDFF-4795-823E-525BFBBB8696}"/>
                </a:ext>
              </a:extLst>
            </p:cNvPr>
            <p:cNvSpPr/>
            <p:nvPr/>
          </p:nvSpPr>
          <p:spPr>
            <a:xfrm>
              <a:off x="929646" y="3214925"/>
              <a:ext cx="347700" cy="434664"/>
            </a:xfrm>
            <a:custGeom>
              <a:avLst/>
              <a:gdLst/>
              <a:ahLst/>
              <a:cxnLst/>
              <a:rect l="l" t="t" r="r" b="b"/>
              <a:pathLst>
                <a:path w="412" h="515" extrusionOk="0">
                  <a:moveTo>
                    <a:pt x="0" y="160"/>
                  </a:moveTo>
                  <a:cubicBezTo>
                    <a:pt x="10" y="148"/>
                    <a:pt x="24" y="140"/>
                    <a:pt x="39" y="140"/>
                  </a:cubicBezTo>
                  <a:cubicBezTo>
                    <a:pt x="54" y="140"/>
                    <a:pt x="68" y="147"/>
                    <a:pt x="78" y="159"/>
                  </a:cubicBezTo>
                  <a:cubicBezTo>
                    <a:pt x="93" y="176"/>
                    <a:pt x="100" y="201"/>
                    <a:pt x="100" y="228"/>
                  </a:cubicBezTo>
                  <a:cubicBezTo>
                    <a:pt x="100" y="255"/>
                    <a:pt x="93" y="279"/>
                    <a:pt x="78" y="296"/>
                  </a:cubicBezTo>
                  <a:cubicBezTo>
                    <a:pt x="68" y="308"/>
                    <a:pt x="54" y="315"/>
                    <a:pt x="39" y="315"/>
                  </a:cubicBezTo>
                  <a:cubicBezTo>
                    <a:pt x="24" y="315"/>
                    <a:pt x="10" y="308"/>
                    <a:pt x="0" y="296"/>
                  </a:cubicBezTo>
                  <a:cubicBezTo>
                    <a:pt x="0" y="402"/>
                    <a:pt x="0" y="402"/>
                    <a:pt x="0" y="402"/>
                  </a:cubicBezTo>
                  <a:cubicBezTo>
                    <a:pt x="0" y="409"/>
                    <a:pt x="5" y="414"/>
                    <a:pt x="11" y="414"/>
                  </a:cubicBezTo>
                  <a:cubicBezTo>
                    <a:pt x="150" y="414"/>
                    <a:pt x="150" y="414"/>
                    <a:pt x="150" y="414"/>
                  </a:cubicBezTo>
                  <a:cubicBezTo>
                    <a:pt x="154" y="415"/>
                    <a:pt x="159" y="419"/>
                    <a:pt x="159" y="424"/>
                  </a:cubicBezTo>
                  <a:cubicBezTo>
                    <a:pt x="159" y="434"/>
                    <a:pt x="159" y="443"/>
                    <a:pt x="150" y="449"/>
                  </a:cubicBezTo>
                  <a:cubicBezTo>
                    <a:pt x="145" y="452"/>
                    <a:pt x="140" y="455"/>
                    <a:pt x="135" y="458"/>
                  </a:cubicBezTo>
                  <a:cubicBezTo>
                    <a:pt x="119" y="468"/>
                    <a:pt x="118" y="488"/>
                    <a:pt x="132" y="500"/>
                  </a:cubicBezTo>
                  <a:cubicBezTo>
                    <a:pt x="146" y="511"/>
                    <a:pt x="166" y="515"/>
                    <a:pt x="184" y="515"/>
                  </a:cubicBezTo>
                  <a:cubicBezTo>
                    <a:pt x="202" y="515"/>
                    <a:pt x="222" y="511"/>
                    <a:pt x="236" y="500"/>
                  </a:cubicBezTo>
                  <a:cubicBezTo>
                    <a:pt x="251" y="488"/>
                    <a:pt x="250" y="468"/>
                    <a:pt x="234" y="458"/>
                  </a:cubicBezTo>
                  <a:cubicBezTo>
                    <a:pt x="229" y="455"/>
                    <a:pt x="223" y="452"/>
                    <a:pt x="218" y="449"/>
                  </a:cubicBezTo>
                  <a:cubicBezTo>
                    <a:pt x="209" y="443"/>
                    <a:pt x="209" y="434"/>
                    <a:pt x="209" y="424"/>
                  </a:cubicBezTo>
                  <a:cubicBezTo>
                    <a:pt x="210" y="419"/>
                    <a:pt x="214" y="415"/>
                    <a:pt x="218" y="414"/>
                  </a:cubicBezTo>
                  <a:cubicBezTo>
                    <a:pt x="400" y="414"/>
                    <a:pt x="400" y="414"/>
                    <a:pt x="400" y="414"/>
                  </a:cubicBezTo>
                  <a:cubicBezTo>
                    <a:pt x="407" y="414"/>
                    <a:pt x="412" y="409"/>
                    <a:pt x="412" y="402"/>
                  </a:cubicBezTo>
                  <a:cubicBezTo>
                    <a:pt x="412" y="12"/>
                    <a:pt x="412" y="12"/>
                    <a:pt x="412" y="12"/>
                  </a:cubicBezTo>
                  <a:cubicBezTo>
                    <a:pt x="412" y="5"/>
                    <a:pt x="407" y="0"/>
                    <a:pt x="400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2"/>
                  </a:cubicBezTo>
                  <a:lnTo>
                    <a:pt x="0" y="16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" name="Google Shape;1217;p47">
              <a:extLst>
                <a:ext uri="{FF2B5EF4-FFF2-40B4-BE49-F238E27FC236}">
                  <a16:creationId xmlns:a16="http://schemas.microsoft.com/office/drawing/2014/main" id="{58F3185D-A36E-4EB6-AC6A-4CF8A52364E6}"/>
                </a:ext>
              </a:extLst>
            </p:cNvPr>
            <p:cNvSpPr/>
            <p:nvPr/>
          </p:nvSpPr>
          <p:spPr>
            <a:xfrm>
              <a:off x="557511" y="3500411"/>
              <a:ext cx="347040" cy="434664"/>
            </a:xfrm>
            <a:custGeom>
              <a:avLst/>
              <a:gdLst/>
              <a:ahLst/>
              <a:cxnLst/>
              <a:rect l="l" t="t" r="r" b="b"/>
              <a:pathLst>
                <a:path w="411" h="515" extrusionOk="0">
                  <a:moveTo>
                    <a:pt x="411" y="356"/>
                  </a:moveTo>
                  <a:cubicBezTo>
                    <a:pt x="401" y="368"/>
                    <a:pt x="387" y="376"/>
                    <a:pt x="372" y="376"/>
                  </a:cubicBezTo>
                  <a:cubicBezTo>
                    <a:pt x="357" y="376"/>
                    <a:pt x="343" y="369"/>
                    <a:pt x="333" y="357"/>
                  </a:cubicBezTo>
                  <a:cubicBezTo>
                    <a:pt x="318" y="340"/>
                    <a:pt x="311" y="315"/>
                    <a:pt x="311" y="288"/>
                  </a:cubicBezTo>
                  <a:cubicBezTo>
                    <a:pt x="311" y="261"/>
                    <a:pt x="318" y="237"/>
                    <a:pt x="333" y="219"/>
                  </a:cubicBezTo>
                  <a:cubicBezTo>
                    <a:pt x="343" y="207"/>
                    <a:pt x="357" y="201"/>
                    <a:pt x="372" y="201"/>
                  </a:cubicBezTo>
                  <a:cubicBezTo>
                    <a:pt x="387" y="201"/>
                    <a:pt x="401" y="208"/>
                    <a:pt x="411" y="220"/>
                  </a:cubicBezTo>
                  <a:cubicBezTo>
                    <a:pt x="411" y="113"/>
                    <a:pt x="411" y="113"/>
                    <a:pt x="411" y="113"/>
                  </a:cubicBezTo>
                  <a:cubicBezTo>
                    <a:pt x="411" y="107"/>
                    <a:pt x="406" y="102"/>
                    <a:pt x="400" y="102"/>
                  </a:cubicBezTo>
                  <a:cubicBezTo>
                    <a:pt x="261" y="102"/>
                    <a:pt x="261" y="102"/>
                    <a:pt x="261" y="102"/>
                  </a:cubicBezTo>
                  <a:cubicBezTo>
                    <a:pt x="257" y="100"/>
                    <a:pt x="252" y="97"/>
                    <a:pt x="252" y="92"/>
                  </a:cubicBezTo>
                  <a:cubicBezTo>
                    <a:pt x="252" y="82"/>
                    <a:pt x="252" y="73"/>
                    <a:pt x="261" y="67"/>
                  </a:cubicBezTo>
                  <a:cubicBezTo>
                    <a:pt x="266" y="63"/>
                    <a:pt x="271" y="61"/>
                    <a:pt x="276" y="58"/>
                  </a:cubicBezTo>
                  <a:cubicBezTo>
                    <a:pt x="293" y="48"/>
                    <a:pt x="294" y="28"/>
                    <a:pt x="279" y="16"/>
                  </a:cubicBezTo>
                  <a:cubicBezTo>
                    <a:pt x="265" y="5"/>
                    <a:pt x="245" y="0"/>
                    <a:pt x="227" y="1"/>
                  </a:cubicBezTo>
                  <a:cubicBezTo>
                    <a:pt x="209" y="0"/>
                    <a:pt x="189" y="5"/>
                    <a:pt x="175" y="16"/>
                  </a:cubicBezTo>
                  <a:cubicBezTo>
                    <a:pt x="160" y="28"/>
                    <a:pt x="161" y="48"/>
                    <a:pt x="177" y="58"/>
                  </a:cubicBezTo>
                  <a:cubicBezTo>
                    <a:pt x="182" y="61"/>
                    <a:pt x="188" y="63"/>
                    <a:pt x="193" y="67"/>
                  </a:cubicBezTo>
                  <a:cubicBezTo>
                    <a:pt x="202" y="73"/>
                    <a:pt x="202" y="82"/>
                    <a:pt x="202" y="92"/>
                  </a:cubicBezTo>
                  <a:cubicBezTo>
                    <a:pt x="201" y="97"/>
                    <a:pt x="197" y="100"/>
                    <a:pt x="193" y="102"/>
                  </a:cubicBezTo>
                  <a:cubicBezTo>
                    <a:pt x="11" y="102"/>
                    <a:pt x="11" y="102"/>
                    <a:pt x="11" y="102"/>
                  </a:cubicBezTo>
                  <a:cubicBezTo>
                    <a:pt x="5" y="102"/>
                    <a:pt x="0" y="107"/>
                    <a:pt x="0" y="113"/>
                  </a:cubicBezTo>
                  <a:cubicBezTo>
                    <a:pt x="0" y="504"/>
                    <a:pt x="0" y="504"/>
                    <a:pt x="0" y="504"/>
                  </a:cubicBezTo>
                  <a:cubicBezTo>
                    <a:pt x="0" y="510"/>
                    <a:pt x="5" y="515"/>
                    <a:pt x="11" y="515"/>
                  </a:cubicBezTo>
                  <a:cubicBezTo>
                    <a:pt x="400" y="515"/>
                    <a:pt x="400" y="515"/>
                    <a:pt x="400" y="515"/>
                  </a:cubicBezTo>
                  <a:cubicBezTo>
                    <a:pt x="406" y="515"/>
                    <a:pt x="411" y="510"/>
                    <a:pt x="411" y="504"/>
                  </a:cubicBezTo>
                  <a:lnTo>
                    <a:pt x="411" y="35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" name="Google Shape;1218;p47">
              <a:extLst>
                <a:ext uri="{FF2B5EF4-FFF2-40B4-BE49-F238E27FC236}">
                  <a16:creationId xmlns:a16="http://schemas.microsoft.com/office/drawing/2014/main" id="{6DC3A248-DF38-4A96-A5B9-31645AE5F4E6}"/>
                </a:ext>
              </a:extLst>
            </p:cNvPr>
            <p:cNvSpPr/>
            <p:nvPr/>
          </p:nvSpPr>
          <p:spPr>
            <a:xfrm>
              <a:off x="842804" y="3588202"/>
              <a:ext cx="434543" cy="346873"/>
            </a:xfrm>
            <a:custGeom>
              <a:avLst/>
              <a:gdLst/>
              <a:ahLst/>
              <a:cxnLst/>
              <a:rect l="l" t="t" r="r" b="b"/>
              <a:pathLst>
                <a:path w="515" h="411" extrusionOk="0">
                  <a:moveTo>
                    <a:pt x="355" y="0"/>
                  </a:moveTo>
                  <a:cubicBezTo>
                    <a:pt x="367" y="10"/>
                    <a:pt x="375" y="24"/>
                    <a:pt x="375" y="39"/>
                  </a:cubicBezTo>
                  <a:cubicBezTo>
                    <a:pt x="375" y="54"/>
                    <a:pt x="368" y="68"/>
                    <a:pt x="356" y="78"/>
                  </a:cubicBezTo>
                  <a:cubicBezTo>
                    <a:pt x="339" y="93"/>
                    <a:pt x="314" y="100"/>
                    <a:pt x="287" y="100"/>
                  </a:cubicBezTo>
                  <a:cubicBezTo>
                    <a:pt x="260" y="100"/>
                    <a:pt x="236" y="93"/>
                    <a:pt x="219" y="78"/>
                  </a:cubicBezTo>
                  <a:cubicBezTo>
                    <a:pt x="207" y="68"/>
                    <a:pt x="200" y="54"/>
                    <a:pt x="200" y="39"/>
                  </a:cubicBezTo>
                  <a:cubicBezTo>
                    <a:pt x="200" y="24"/>
                    <a:pt x="207" y="10"/>
                    <a:pt x="219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06" y="0"/>
                    <a:pt x="101" y="5"/>
                    <a:pt x="101" y="11"/>
                  </a:cubicBezTo>
                  <a:cubicBezTo>
                    <a:pt x="101" y="150"/>
                    <a:pt x="101" y="150"/>
                    <a:pt x="101" y="150"/>
                  </a:cubicBezTo>
                  <a:cubicBezTo>
                    <a:pt x="100" y="154"/>
                    <a:pt x="96" y="159"/>
                    <a:pt x="91" y="159"/>
                  </a:cubicBezTo>
                  <a:cubicBezTo>
                    <a:pt x="81" y="159"/>
                    <a:pt x="72" y="159"/>
                    <a:pt x="66" y="150"/>
                  </a:cubicBezTo>
                  <a:cubicBezTo>
                    <a:pt x="63" y="145"/>
                    <a:pt x="60" y="140"/>
                    <a:pt x="57" y="135"/>
                  </a:cubicBezTo>
                  <a:cubicBezTo>
                    <a:pt x="47" y="118"/>
                    <a:pt x="27" y="117"/>
                    <a:pt x="15" y="132"/>
                  </a:cubicBezTo>
                  <a:cubicBezTo>
                    <a:pt x="4" y="146"/>
                    <a:pt x="0" y="166"/>
                    <a:pt x="0" y="184"/>
                  </a:cubicBezTo>
                  <a:cubicBezTo>
                    <a:pt x="0" y="202"/>
                    <a:pt x="4" y="222"/>
                    <a:pt x="15" y="236"/>
                  </a:cubicBezTo>
                  <a:cubicBezTo>
                    <a:pt x="27" y="251"/>
                    <a:pt x="47" y="250"/>
                    <a:pt x="57" y="234"/>
                  </a:cubicBezTo>
                  <a:cubicBezTo>
                    <a:pt x="60" y="229"/>
                    <a:pt x="63" y="223"/>
                    <a:pt x="66" y="218"/>
                  </a:cubicBezTo>
                  <a:cubicBezTo>
                    <a:pt x="72" y="209"/>
                    <a:pt x="81" y="209"/>
                    <a:pt x="91" y="209"/>
                  </a:cubicBezTo>
                  <a:cubicBezTo>
                    <a:pt x="96" y="210"/>
                    <a:pt x="100" y="214"/>
                    <a:pt x="101" y="218"/>
                  </a:cubicBezTo>
                  <a:cubicBezTo>
                    <a:pt x="101" y="400"/>
                    <a:pt x="101" y="400"/>
                    <a:pt x="101" y="400"/>
                  </a:cubicBezTo>
                  <a:cubicBezTo>
                    <a:pt x="101" y="406"/>
                    <a:pt x="106" y="411"/>
                    <a:pt x="113" y="411"/>
                  </a:cubicBezTo>
                  <a:cubicBezTo>
                    <a:pt x="503" y="411"/>
                    <a:pt x="503" y="411"/>
                    <a:pt x="503" y="411"/>
                  </a:cubicBezTo>
                  <a:cubicBezTo>
                    <a:pt x="510" y="411"/>
                    <a:pt x="515" y="406"/>
                    <a:pt x="515" y="400"/>
                  </a:cubicBezTo>
                  <a:cubicBezTo>
                    <a:pt x="515" y="11"/>
                    <a:pt x="515" y="11"/>
                    <a:pt x="515" y="11"/>
                  </a:cubicBezTo>
                  <a:cubicBezTo>
                    <a:pt x="515" y="5"/>
                    <a:pt x="510" y="0"/>
                    <a:pt x="503" y="0"/>
                  </a:cubicBezTo>
                  <a:lnTo>
                    <a:pt x="3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4" name="Google Shape;1180;p47">
            <a:extLst>
              <a:ext uri="{FF2B5EF4-FFF2-40B4-BE49-F238E27FC236}">
                <a16:creationId xmlns:a16="http://schemas.microsoft.com/office/drawing/2014/main" id="{0D63FAD5-86C9-49DC-84A3-D06E0BB2B440}"/>
              </a:ext>
            </a:extLst>
          </p:cNvPr>
          <p:cNvGrpSpPr/>
          <p:nvPr/>
        </p:nvGrpSpPr>
        <p:grpSpPr>
          <a:xfrm>
            <a:off x="368437" y="3036165"/>
            <a:ext cx="303698" cy="445825"/>
            <a:chOff x="655600" y="3183978"/>
            <a:chExt cx="490627" cy="720234"/>
          </a:xfrm>
        </p:grpSpPr>
        <p:sp>
          <p:nvSpPr>
            <p:cNvPr id="35" name="Google Shape;1181;p47">
              <a:extLst>
                <a:ext uri="{FF2B5EF4-FFF2-40B4-BE49-F238E27FC236}">
                  <a16:creationId xmlns:a16="http://schemas.microsoft.com/office/drawing/2014/main" id="{9C10997B-32AF-4B9C-BE20-A5FA6144AD18}"/>
                </a:ext>
              </a:extLst>
            </p:cNvPr>
            <p:cNvSpPr/>
            <p:nvPr/>
          </p:nvSpPr>
          <p:spPr>
            <a:xfrm>
              <a:off x="781315" y="3461564"/>
              <a:ext cx="274086" cy="162243"/>
            </a:xfrm>
            <a:custGeom>
              <a:avLst/>
              <a:gdLst/>
              <a:ahLst/>
              <a:cxnLst/>
              <a:rect l="l" t="t" r="r" b="b"/>
              <a:pathLst>
                <a:path w="513" h="302" extrusionOk="0">
                  <a:moveTo>
                    <a:pt x="447" y="170"/>
                  </a:moveTo>
                  <a:cubicBezTo>
                    <a:pt x="454" y="167"/>
                    <a:pt x="462" y="168"/>
                    <a:pt x="468" y="172"/>
                  </a:cubicBezTo>
                  <a:cubicBezTo>
                    <a:pt x="474" y="175"/>
                    <a:pt x="478" y="182"/>
                    <a:pt x="479" y="189"/>
                  </a:cubicBezTo>
                  <a:cubicBezTo>
                    <a:pt x="511" y="137"/>
                    <a:pt x="511" y="137"/>
                    <a:pt x="511" y="137"/>
                  </a:cubicBezTo>
                  <a:cubicBezTo>
                    <a:pt x="513" y="133"/>
                    <a:pt x="511" y="127"/>
                    <a:pt x="507" y="125"/>
                  </a:cubicBezTo>
                  <a:cubicBezTo>
                    <a:pt x="466" y="104"/>
                    <a:pt x="418" y="87"/>
                    <a:pt x="363" y="73"/>
                  </a:cubicBezTo>
                  <a:cubicBezTo>
                    <a:pt x="339" y="68"/>
                    <a:pt x="220" y="38"/>
                    <a:pt x="197" y="31"/>
                  </a:cubicBezTo>
                  <a:cubicBezTo>
                    <a:pt x="153" y="20"/>
                    <a:pt x="118" y="10"/>
                    <a:pt x="89" y="1"/>
                  </a:cubicBezTo>
                  <a:cubicBezTo>
                    <a:pt x="85" y="0"/>
                    <a:pt x="80" y="2"/>
                    <a:pt x="78" y="6"/>
                  </a:cubicBezTo>
                  <a:cubicBezTo>
                    <a:pt x="55" y="75"/>
                    <a:pt x="55" y="75"/>
                    <a:pt x="55" y="75"/>
                  </a:cubicBezTo>
                  <a:cubicBezTo>
                    <a:pt x="54" y="76"/>
                    <a:pt x="51" y="78"/>
                    <a:pt x="49" y="77"/>
                  </a:cubicBezTo>
                  <a:cubicBezTo>
                    <a:pt x="45" y="76"/>
                    <a:pt x="41" y="74"/>
                    <a:pt x="39" y="69"/>
                  </a:cubicBezTo>
                  <a:cubicBezTo>
                    <a:pt x="38" y="67"/>
                    <a:pt x="38" y="64"/>
                    <a:pt x="37" y="61"/>
                  </a:cubicBezTo>
                  <a:cubicBezTo>
                    <a:pt x="35" y="52"/>
                    <a:pt x="27" y="48"/>
                    <a:pt x="19" y="53"/>
                  </a:cubicBezTo>
                  <a:cubicBezTo>
                    <a:pt x="12" y="58"/>
                    <a:pt x="7" y="66"/>
                    <a:pt x="4" y="74"/>
                  </a:cubicBezTo>
                  <a:cubicBezTo>
                    <a:pt x="1" y="83"/>
                    <a:pt x="0" y="93"/>
                    <a:pt x="3" y="101"/>
                  </a:cubicBezTo>
                  <a:cubicBezTo>
                    <a:pt x="6" y="109"/>
                    <a:pt x="15" y="111"/>
                    <a:pt x="22" y="106"/>
                  </a:cubicBezTo>
                  <a:cubicBezTo>
                    <a:pt x="24" y="104"/>
                    <a:pt x="26" y="102"/>
                    <a:pt x="29" y="100"/>
                  </a:cubicBezTo>
                  <a:cubicBezTo>
                    <a:pt x="33" y="97"/>
                    <a:pt x="37" y="98"/>
                    <a:pt x="41" y="100"/>
                  </a:cubicBezTo>
                  <a:cubicBezTo>
                    <a:pt x="44" y="101"/>
                    <a:pt x="44" y="103"/>
                    <a:pt x="45" y="106"/>
                  </a:cubicBezTo>
                  <a:cubicBezTo>
                    <a:pt x="20" y="179"/>
                    <a:pt x="20" y="179"/>
                    <a:pt x="20" y="179"/>
                  </a:cubicBezTo>
                  <a:cubicBezTo>
                    <a:pt x="18" y="183"/>
                    <a:pt x="21" y="188"/>
                    <a:pt x="25" y="189"/>
                  </a:cubicBezTo>
                  <a:cubicBezTo>
                    <a:pt x="53" y="198"/>
                    <a:pt x="81" y="206"/>
                    <a:pt x="111" y="214"/>
                  </a:cubicBezTo>
                  <a:cubicBezTo>
                    <a:pt x="135" y="220"/>
                    <a:pt x="278" y="256"/>
                    <a:pt x="301" y="261"/>
                  </a:cubicBezTo>
                  <a:cubicBezTo>
                    <a:pt x="346" y="272"/>
                    <a:pt x="380" y="285"/>
                    <a:pt x="404" y="299"/>
                  </a:cubicBezTo>
                  <a:cubicBezTo>
                    <a:pt x="408" y="302"/>
                    <a:pt x="414" y="300"/>
                    <a:pt x="416" y="296"/>
                  </a:cubicBezTo>
                  <a:cubicBezTo>
                    <a:pt x="446" y="245"/>
                    <a:pt x="446" y="245"/>
                    <a:pt x="446" y="245"/>
                  </a:cubicBezTo>
                  <a:cubicBezTo>
                    <a:pt x="439" y="248"/>
                    <a:pt x="432" y="247"/>
                    <a:pt x="425" y="243"/>
                  </a:cubicBezTo>
                  <a:cubicBezTo>
                    <a:pt x="419" y="240"/>
                    <a:pt x="415" y="234"/>
                    <a:pt x="414" y="226"/>
                  </a:cubicBezTo>
                  <a:cubicBezTo>
                    <a:pt x="412" y="216"/>
                    <a:pt x="415" y="204"/>
                    <a:pt x="422" y="193"/>
                  </a:cubicBezTo>
                  <a:cubicBezTo>
                    <a:pt x="428" y="182"/>
                    <a:pt x="437" y="173"/>
                    <a:pt x="447" y="17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" name="Google Shape;1182;p47">
              <a:extLst>
                <a:ext uri="{FF2B5EF4-FFF2-40B4-BE49-F238E27FC236}">
                  <a16:creationId xmlns:a16="http://schemas.microsoft.com/office/drawing/2014/main" id="{A5B67A03-BBBA-4AFA-AA06-5F33C7981FBB}"/>
                </a:ext>
              </a:extLst>
            </p:cNvPr>
            <p:cNvSpPr/>
            <p:nvPr/>
          </p:nvSpPr>
          <p:spPr>
            <a:xfrm>
              <a:off x="850087" y="3183978"/>
              <a:ext cx="259850" cy="244775"/>
            </a:xfrm>
            <a:custGeom>
              <a:avLst/>
              <a:gdLst/>
              <a:ahLst/>
              <a:cxnLst/>
              <a:rect l="l" t="t" r="r" b="b"/>
              <a:pathLst>
                <a:path w="486" h="456" extrusionOk="0">
                  <a:moveTo>
                    <a:pt x="0" y="212"/>
                  </a:moveTo>
                  <a:cubicBezTo>
                    <a:pt x="4" y="206"/>
                    <a:pt x="11" y="203"/>
                    <a:pt x="18" y="203"/>
                  </a:cubicBezTo>
                  <a:cubicBezTo>
                    <a:pt x="26" y="203"/>
                    <a:pt x="32" y="206"/>
                    <a:pt x="37" y="212"/>
                  </a:cubicBezTo>
                  <a:cubicBezTo>
                    <a:pt x="44" y="220"/>
                    <a:pt x="48" y="232"/>
                    <a:pt x="47" y="245"/>
                  </a:cubicBezTo>
                  <a:cubicBezTo>
                    <a:pt x="48" y="258"/>
                    <a:pt x="44" y="269"/>
                    <a:pt x="37" y="277"/>
                  </a:cubicBezTo>
                  <a:cubicBezTo>
                    <a:pt x="32" y="283"/>
                    <a:pt x="26" y="286"/>
                    <a:pt x="18" y="286"/>
                  </a:cubicBezTo>
                  <a:cubicBezTo>
                    <a:pt x="11" y="286"/>
                    <a:pt x="4" y="283"/>
                    <a:pt x="0" y="277"/>
                  </a:cubicBezTo>
                  <a:cubicBezTo>
                    <a:pt x="0" y="331"/>
                    <a:pt x="0" y="331"/>
                    <a:pt x="0" y="331"/>
                  </a:cubicBezTo>
                  <a:cubicBezTo>
                    <a:pt x="0" y="336"/>
                    <a:pt x="4" y="340"/>
                    <a:pt x="9" y="340"/>
                  </a:cubicBezTo>
                  <a:cubicBezTo>
                    <a:pt x="31" y="337"/>
                    <a:pt x="55" y="336"/>
                    <a:pt x="83" y="336"/>
                  </a:cubicBezTo>
                  <a:cubicBezTo>
                    <a:pt x="202" y="336"/>
                    <a:pt x="321" y="425"/>
                    <a:pt x="321" y="425"/>
                  </a:cubicBezTo>
                  <a:cubicBezTo>
                    <a:pt x="368" y="456"/>
                    <a:pt x="397" y="454"/>
                    <a:pt x="436" y="417"/>
                  </a:cubicBezTo>
                  <a:cubicBezTo>
                    <a:pt x="436" y="417"/>
                    <a:pt x="486" y="374"/>
                    <a:pt x="486" y="334"/>
                  </a:cubicBezTo>
                  <a:cubicBezTo>
                    <a:pt x="486" y="273"/>
                    <a:pt x="343" y="186"/>
                    <a:pt x="190" y="155"/>
                  </a:cubicBezTo>
                  <a:cubicBezTo>
                    <a:pt x="190" y="49"/>
                    <a:pt x="190" y="49"/>
                    <a:pt x="190" y="49"/>
                  </a:cubicBezTo>
                  <a:cubicBezTo>
                    <a:pt x="190" y="22"/>
                    <a:pt x="163" y="0"/>
                    <a:pt x="130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27" y="0"/>
                    <a:pt x="0" y="22"/>
                    <a:pt x="0" y="49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148"/>
                    <a:pt x="0" y="148"/>
                    <a:pt x="0" y="148"/>
                  </a:cubicBezTo>
                  <a:lnTo>
                    <a:pt x="0" y="21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" name="Google Shape;1183;p47">
              <a:extLst>
                <a:ext uri="{FF2B5EF4-FFF2-40B4-BE49-F238E27FC236}">
                  <a16:creationId xmlns:a16="http://schemas.microsoft.com/office/drawing/2014/main" id="{1D2C9548-EDC5-4A4F-AEE6-F99377B597AD}"/>
                </a:ext>
              </a:extLst>
            </p:cNvPr>
            <p:cNvSpPr/>
            <p:nvPr/>
          </p:nvSpPr>
          <p:spPr>
            <a:xfrm>
              <a:off x="655600" y="3264496"/>
              <a:ext cx="213333" cy="294294"/>
            </a:xfrm>
            <a:custGeom>
              <a:avLst/>
              <a:gdLst/>
              <a:ahLst/>
              <a:cxnLst/>
              <a:rect l="l" t="t" r="r" b="b"/>
              <a:pathLst>
                <a:path w="399" h="548" extrusionOk="0">
                  <a:moveTo>
                    <a:pt x="242" y="541"/>
                  </a:moveTo>
                  <a:cubicBezTo>
                    <a:pt x="262" y="483"/>
                    <a:pt x="262" y="483"/>
                    <a:pt x="262" y="483"/>
                  </a:cubicBezTo>
                  <a:cubicBezTo>
                    <a:pt x="255" y="488"/>
                    <a:pt x="248" y="489"/>
                    <a:pt x="241" y="486"/>
                  </a:cubicBezTo>
                  <a:cubicBezTo>
                    <a:pt x="234" y="484"/>
                    <a:pt x="229" y="479"/>
                    <a:pt x="226" y="472"/>
                  </a:cubicBezTo>
                  <a:cubicBezTo>
                    <a:pt x="222" y="462"/>
                    <a:pt x="223" y="450"/>
                    <a:pt x="227" y="437"/>
                  </a:cubicBezTo>
                  <a:cubicBezTo>
                    <a:pt x="231" y="425"/>
                    <a:pt x="238" y="415"/>
                    <a:pt x="247" y="410"/>
                  </a:cubicBezTo>
                  <a:cubicBezTo>
                    <a:pt x="254" y="406"/>
                    <a:pt x="261" y="405"/>
                    <a:pt x="268" y="407"/>
                  </a:cubicBezTo>
                  <a:cubicBezTo>
                    <a:pt x="275" y="409"/>
                    <a:pt x="280" y="415"/>
                    <a:pt x="283" y="422"/>
                  </a:cubicBezTo>
                  <a:cubicBezTo>
                    <a:pt x="301" y="369"/>
                    <a:pt x="301" y="369"/>
                    <a:pt x="301" y="369"/>
                  </a:cubicBezTo>
                  <a:cubicBezTo>
                    <a:pt x="302" y="364"/>
                    <a:pt x="300" y="359"/>
                    <a:pt x="296" y="358"/>
                  </a:cubicBezTo>
                  <a:cubicBezTo>
                    <a:pt x="238" y="335"/>
                    <a:pt x="219" y="315"/>
                    <a:pt x="219" y="287"/>
                  </a:cubicBezTo>
                  <a:cubicBezTo>
                    <a:pt x="219" y="250"/>
                    <a:pt x="254" y="211"/>
                    <a:pt x="343" y="194"/>
                  </a:cubicBezTo>
                  <a:cubicBezTo>
                    <a:pt x="347" y="193"/>
                    <a:pt x="350" y="190"/>
                    <a:pt x="350" y="186"/>
                  </a:cubicBezTo>
                  <a:cubicBezTo>
                    <a:pt x="350" y="111"/>
                    <a:pt x="350" y="111"/>
                    <a:pt x="350" y="111"/>
                  </a:cubicBezTo>
                  <a:cubicBezTo>
                    <a:pt x="351" y="109"/>
                    <a:pt x="353" y="107"/>
                    <a:pt x="355" y="107"/>
                  </a:cubicBezTo>
                  <a:cubicBezTo>
                    <a:pt x="360" y="106"/>
                    <a:pt x="364" y="107"/>
                    <a:pt x="367" y="111"/>
                  </a:cubicBezTo>
                  <a:cubicBezTo>
                    <a:pt x="369" y="113"/>
                    <a:pt x="370" y="116"/>
                    <a:pt x="371" y="118"/>
                  </a:cubicBezTo>
                  <a:cubicBezTo>
                    <a:pt x="376" y="126"/>
                    <a:pt x="385" y="127"/>
                    <a:pt x="391" y="120"/>
                  </a:cubicBezTo>
                  <a:cubicBezTo>
                    <a:pt x="397" y="113"/>
                    <a:pt x="399" y="104"/>
                    <a:pt x="399" y="95"/>
                  </a:cubicBezTo>
                  <a:cubicBezTo>
                    <a:pt x="399" y="86"/>
                    <a:pt x="397" y="76"/>
                    <a:pt x="391" y="69"/>
                  </a:cubicBezTo>
                  <a:cubicBezTo>
                    <a:pt x="385" y="63"/>
                    <a:pt x="376" y="63"/>
                    <a:pt x="371" y="71"/>
                  </a:cubicBezTo>
                  <a:cubicBezTo>
                    <a:pt x="370" y="73"/>
                    <a:pt x="369" y="76"/>
                    <a:pt x="367" y="78"/>
                  </a:cubicBezTo>
                  <a:cubicBezTo>
                    <a:pt x="364" y="83"/>
                    <a:pt x="360" y="83"/>
                    <a:pt x="355" y="83"/>
                  </a:cubicBezTo>
                  <a:cubicBezTo>
                    <a:pt x="353" y="82"/>
                    <a:pt x="351" y="80"/>
                    <a:pt x="350" y="78"/>
                  </a:cubicBezTo>
                  <a:cubicBezTo>
                    <a:pt x="350" y="9"/>
                    <a:pt x="350" y="9"/>
                    <a:pt x="350" y="9"/>
                  </a:cubicBezTo>
                  <a:cubicBezTo>
                    <a:pt x="350" y="4"/>
                    <a:pt x="346" y="0"/>
                    <a:pt x="341" y="1"/>
                  </a:cubicBezTo>
                  <a:cubicBezTo>
                    <a:pt x="117" y="30"/>
                    <a:pt x="0" y="150"/>
                    <a:pt x="0" y="292"/>
                  </a:cubicBezTo>
                  <a:cubicBezTo>
                    <a:pt x="0" y="428"/>
                    <a:pt x="100" y="499"/>
                    <a:pt x="231" y="546"/>
                  </a:cubicBezTo>
                  <a:cubicBezTo>
                    <a:pt x="236" y="548"/>
                    <a:pt x="240" y="546"/>
                    <a:pt x="242" y="54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" name="Google Shape;1184;p47">
              <a:extLst>
                <a:ext uri="{FF2B5EF4-FFF2-40B4-BE49-F238E27FC236}">
                  <a16:creationId xmlns:a16="http://schemas.microsoft.com/office/drawing/2014/main" id="{75A41038-E565-4304-95F5-791E33441515}"/>
                </a:ext>
              </a:extLst>
            </p:cNvPr>
            <p:cNvSpPr/>
            <p:nvPr/>
          </p:nvSpPr>
          <p:spPr>
            <a:xfrm>
              <a:off x="673846" y="3654405"/>
              <a:ext cx="303960" cy="249807"/>
            </a:xfrm>
            <a:custGeom>
              <a:avLst/>
              <a:gdLst/>
              <a:ahLst/>
              <a:cxnLst/>
              <a:rect l="l" t="t" r="r" b="b"/>
              <a:pathLst>
                <a:path w="569" h="465" extrusionOk="0">
                  <a:moveTo>
                    <a:pt x="520" y="368"/>
                  </a:moveTo>
                  <a:cubicBezTo>
                    <a:pt x="520" y="233"/>
                    <a:pt x="520" y="233"/>
                    <a:pt x="520" y="233"/>
                  </a:cubicBezTo>
                  <a:cubicBezTo>
                    <a:pt x="521" y="231"/>
                    <a:pt x="523" y="229"/>
                    <a:pt x="525" y="229"/>
                  </a:cubicBezTo>
                  <a:cubicBezTo>
                    <a:pt x="530" y="229"/>
                    <a:pt x="534" y="229"/>
                    <a:pt x="537" y="233"/>
                  </a:cubicBezTo>
                  <a:cubicBezTo>
                    <a:pt x="539" y="236"/>
                    <a:pt x="540" y="238"/>
                    <a:pt x="542" y="241"/>
                  </a:cubicBezTo>
                  <a:cubicBezTo>
                    <a:pt x="546" y="248"/>
                    <a:pt x="556" y="249"/>
                    <a:pt x="561" y="242"/>
                  </a:cubicBezTo>
                  <a:cubicBezTo>
                    <a:pt x="567" y="236"/>
                    <a:pt x="569" y="226"/>
                    <a:pt x="569" y="217"/>
                  </a:cubicBezTo>
                  <a:cubicBezTo>
                    <a:pt x="569" y="208"/>
                    <a:pt x="567" y="199"/>
                    <a:pt x="561" y="192"/>
                  </a:cubicBezTo>
                  <a:cubicBezTo>
                    <a:pt x="556" y="185"/>
                    <a:pt x="546" y="186"/>
                    <a:pt x="542" y="194"/>
                  </a:cubicBezTo>
                  <a:cubicBezTo>
                    <a:pt x="540" y="196"/>
                    <a:pt x="539" y="199"/>
                    <a:pt x="537" y="201"/>
                  </a:cubicBezTo>
                  <a:cubicBezTo>
                    <a:pt x="534" y="205"/>
                    <a:pt x="530" y="205"/>
                    <a:pt x="525" y="205"/>
                  </a:cubicBezTo>
                  <a:cubicBezTo>
                    <a:pt x="523" y="205"/>
                    <a:pt x="521" y="203"/>
                    <a:pt x="520" y="201"/>
                  </a:cubicBezTo>
                  <a:cubicBezTo>
                    <a:pt x="520" y="133"/>
                    <a:pt x="520" y="133"/>
                    <a:pt x="520" y="133"/>
                  </a:cubicBezTo>
                  <a:cubicBezTo>
                    <a:pt x="520" y="128"/>
                    <a:pt x="516" y="124"/>
                    <a:pt x="511" y="124"/>
                  </a:cubicBezTo>
                  <a:cubicBezTo>
                    <a:pt x="489" y="127"/>
                    <a:pt x="464" y="129"/>
                    <a:pt x="436" y="129"/>
                  </a:cubicBezTo>
                  <a:cubicBezTo>
                    <a:pt x="317" y="129"/>
                    <a:pt x="154" y="29"/>
                    <a:pt x="154" y="29"/>
                  </a:cubicBezTo>
                  <a:cubicBezTo>
                    <a:pt x="110" y="0"/>
                    <a:pt x="67" y="8"/>
                    <a:pt x="30" y="51"/>
                  </a:cubicBezTo>
                  <a:cubicBezTo>
                    <a:pt x="30" y="51"/>
                    <a:pt x="0" y="88"/>
                    <a:pt x="0" y="130"/>
                  </a:cubicBezTo>
                  <a:cubicBezTo>
                    <a:pt x="0" y="194"/>
                    <a:pt x="169" y="278"/>
                    <a:pt x="330" y="309"/>
                  </a:cubicBezTo>
                  <a:cubicBezTo>
                    <a:pt x="330" y="416"/>
                    <a:pt x="330" y="416"/>
                    <a:pt x="330" y="416"/>
                  </a:cubicBezTo>
                  <a:cubicBezTo>
                    <a:pt x="330" y="443"/>
                    <a:pt x="357" y="465"/>
                    <a:pt x="390" y="465"/>
                  </a:cubicBezTo>
                  <a:cubicBezTo>
                    <a:pt x="460" y="465"/>
                    <a:pt x="460" y="465"/>
                    <a:pt x="460" y="465"/>
                  </a:cubicBezTo>
                  <a:cubicBezTo>
                    <a:pt x="493" y="465"/>
                    <a:pt x="520" y="443"/>
                    <a:pt x="520" y="416"/>
                  </a:cubicBezTo>
                  <a:cubicBezTo>
                    <a:pt x="520" y="368"/>
                    <a:pt x="520" y="368"/>
                    <a:pt x="520" y="36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" name="Google Shape;1185;p47">
              <a:extLst>
                <a:ext uri="{FF2B5EF4-FFF2-40B4-BE49-F238E27FC236}">
                  <a16:creationId xmlns:a16="http://schemas.microsoft.com/office/drawing/2014/main" id="{BEA89B53-DAE7-4972-B5B8-CFEDB0E0C0DE}"/>
                </a:ext>
              </a:extLst>
            </p:cNvPr>
            <p:cNvSpPr/>
            <p:nvPr/>
          </p:nvSpPr>
          <p:spPr>
            <a:xfrm>
              <a:off x="959159" y="3535238"/>
              <a:ext cx="187068" cy="287248"/>
            </a:xfrm>
            <a:custGeom>
              <a:avLst/>
              <a:gdLst/>
              <a:ahLst/>
              <a:cxnLst/>
              <a:rect l="l" t="t" r="r" b="b"/>
              <a:pathLst>
                <a:path w="350" h="535" extrusionOk="0">
                  <a:moveTo>
                    <a:pt x="201" y="3"/>
                  </a:moveTo>
                  <a:cubicBezTo>
                    <a:pt x="197" y="0"/>
                    <a:pt x="192" y="2"/>
                    <a:pt x="190" y="6"/>
                  </a:cubicBezTo>
                  <a:cubicBezTo>
                    <a:pt x="150" y="73"/>
                    <a:pt x="150" y="73"/>
                    <a:pt x="150" y="73"/>
                  </a:cubicBezTo>
                  <a:cubicBezTo>
                    <a:pt x="148" y="74"/>
                    <a:pt x="146" y="75"/>
                    <a:pt x="143" y="74"/>
                  </a:cubicBezTo>
                  <a:cubicBezTo>
                    <a:pt x="139" y="72"/>
                    <a:pt x="135" y="70"/>
                    <a:pt x="135" y="64"/>
                  </a:cubicBezTo>
                  <a:cubicBezTo>
                    <a:pt x="135" y="62"/>
                    <a:pt x="135" y="59"/>
                    <a:pt x="135" y="56"/>
                  </a:cubicBezTo>
                  <a:cubicBezTo>
                    <a:pt x="135" y="47"/>
                    <a:pt x="127" y="41"/>
                    <a:pt x="119" y="44"/>
                  </a:cubicBezTo>
                  <a:cubicBezTo>
                    <a:pt x="111" y="47"/>
                    <a:pt x="104" y="55"/>
                    <a:pt x="100" y="62"/>
                  </a:cubicBezTo>
                  <a:cubicBezTo>
                    <a:pt x="95" y="70"/>
                    <a:pt x="92" y="79"/>
                    <a:pt x="93" y="88"/>
                  </a:cubicBezTo>
                  <a:cubicBezTo>
                    <a:pt x="95" y="96"/>
                    <a:pt x="103" y="101"/>
                    <a:pt x="111" y="97"/>
                  </a:cubicBezTo>
                  <a:cubicBezTo>
                    <a:pt x="114" y="95"/>
                    <a:pt x="116" y="94"/>
                    <a:pt x="119" y="92"/>
                  </a:cubicBezTo>
                  <a:cubicBezTo>
                    <a:pt x="123" y="90"/>
                    <a:pt x="127" y="92"/>
                    <a:pt x="131" y="95"/>
                  </a:cubicBezTo>
                  <a:cubicBezTo>
                    <a:pt x="133" y="96"/>
                    <a:pt x="133" y="99"/>
                    <a:pt x="133" y="101"/>
                  </a:cubicBezTo>
                  <a:cubicBezTo>
                    <a:pt x="94" y="168"/>
                    <a:pt x="94" y="168"/>
                    <a:pt x="94" y="168"/>
                  </a:cubicBezTo>
                  <a:cubicBezTo>
                    <a:pt x="91" y="171"/>
                    <a:pt x="92" y="176"/>
                    <a:pt x="96" y="179"/>
                  </a:cubicBezTo>
                  <a:cubicBezTo>
                    <a:pt x="123" y="201"/>
                    <a:pt x="131" y="223"/>
                    <a:pt x="131" y="240"/>
                  </a:cubicBezTo>
                  <a:cubicBezTo>
                    <a:pt x="131" y="283"/>
                    <a:pt x="96" y="324"/>
                    <a:pt x="7" y="342"/>
                  </a:cubicBezTo>
                  <a:cubicBezTo>
                    <a:pt x="3" y="342"/>
                    <a:pt x="0" y="346"/>
                    <a:pt x="0" y="350"/>
                  </a:cubicBezTo>
                  <a:cubicBezTo>
                    <a:pt x="0" y="407"/>
                    <a:pt x="0" y="407"/>
                    <a:pt x="0" y="407"/>
                  </a:cubicBezTo>
                  <a:cubicBezTo>
                    <a:pt x="4" y="401"/>
                    <a:pt x="11" y="397"/>
                    <a:pt x="19" y="397"/>
                  </a:cubicBezTo>
                  <a:cubicBezTo>
                    <a:pt x="26" y="397"/>
                    <a:pt x="33" y="401"/>
                    <a:pt x="37" y="406"/>
                  </a:cubicBezTo>
                  <a:cubicBezTo>
                    <a:pt x="44" y="415"/>
                    <a:pt x="48" y="426"/>
                    <a:pt x="48" y="439"/>
                  </a:cubicBezTo>
                  <a:cubicBezTo>
                    <a:pt x="48" y="452"/>
                    <a:pt x="44" y="464"/>
                    <a:pt x="37" y="472"/>
                  </a:cubicBezTo>
                  <a:cubicBezTo>
                    <a:pt x="33" y="478"/>
                    <a:pt x="26" y="481"/>
                    <a:pt x="19" y="481"/>
                  </a:cubicBezTo>
                  <a:cubicBezTo>
                    <a:pt x="11" y="481"/>
                    <a:pt x="4" y="478"/>
                    <a:pt x="0" y="472"/>
                  </a:cubicBezTo>
                  <a:cubicBezTo>
                    <a:pt x="0" y="526"/>
                    <a:pt x="0" y="526"/>
                    <a:pt x="0" y="526"/>
                  </a:cubicBezTo>
                  <a:cubicBezTo>
                    <a:pt x="0" y="531"/>
                    <a:pt x="4" y="535"/>
                    <a:pt x="9" y="535"/>
                  </a:cubicBezTo>
                  <a:cubicBezTo>
                    <a:pt x="245" y="503"/>
                    <a:pt x="350" y="374"/>
                    <a:pt x="350" y="237"/>
                  </a:cubicBezTo>
                  <a:cubicBezTo>
                    <a:pt x="350" y="143"/>
                    <a:pt x="301" y="62"/>
                    <a:pt x="201" y="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0" name="Google Shape;1175;p47">
            <a:extLst>
              <a:ext uri="{FF2B5EF4-FFF2-40B4-BE49-F238E27FC236}">
                <a16:creationId xmlns:a16="http://schemas.microsoft.com/office/drawing/2014/main" id="{408A84EF-6B57-4F1A-A7A4-A012AE73D8EE}"/>
              </a:ext>
            </a:extLst>
          </p:cNvPr>
          <p:cNvGrpSpPr/>
          <p:nvPr/>
        </p:nvGrpSpPr>
        <p:grpSpPr>
          <a:xfrm>
            <a:off x="301512" y="3726375"/>
            <a:ext cx="445727" cy="445714"/>
            <a:chOff x="5846429" y="3184067"/>
            <a:chExt cx="720076" cy="720055"/>
          </a:xfrm>
        </p:grpSpPr>
        <p:sp>
          <p:nvSpPr>
            <p:cNvPr id="41" name="Google Shape;1176;p47">
              <a:extLst>
                <a:ext uri="{FF2B5EF4-FFF2-40B4-BE49-F238E27FC236}">
                  <a16:creationId xmlns:a16="http://schemas.microsoft.com/office/drawing/2014/main" id="{020EEC39-3415-406B-8846-0D9A4E23F53B}"/>
                </a:ext>
              </a:extLst>
            </p:cNvPr>
            <p:cNvSpPr/>
            <p:nvPr/>
          </p:nvSpPr>
          <p:spPr>
            <a:xfrm>
              <a:off x="6207893" y="3184067"/>
              <a:ext cx="355998" cy="422879"/>
            </a:xfrm>
            <a:custGeom>
              <a:avLst/>
              <a:gdLst/>
              <a:ahLst/>
              <a:cxnLst/>
              <a:rect l="l" t="t" r="r" b="b"/>
              <a:pathLst>
                <a:path w="540" h="642" extrusionOk="0">
                  <a:moveTo>
                    <a:pt x="473" y="593"/>
                  </a:moveTo>
                  <a:cubicBezTo>
                    <a:pt x="536" y="545"/>
                    <a:pt x="540" y="487"/>
                    <a:pt x="540" y="480"/>
                  </a:cubicBezTo>
                  <a:cubicBezTo>
                    <a:pt x="507" y="208"/>
                    <a:pt x="276" y="2"/>
                    <a:pt x="0" y="0"/>
                  </a:cubicBezTo>
                  <a:cubicBezTo>
                    <a:pt x="24" y="14"/>
                    <a:pt x="46" y="33"/>
                    <a:pt x="64" y="57"/>
                  </a:cubicBezTo>
                  <a:cubicBezTo>
                    <a:pt x="117" y="125"/>
                    <a:pt x="119" y="216"/>
                    <a:pt x="119" y="220"/>
                  </a:cubicBezTo>
                  <a:cubicBezTo>
                    <a:pt x="119" y="425"/>
                    <a:pt x="119" y="425"/>
                    <a:pt x="119" y="425"/>
                  </a:cubicBezTo>
                  <a:cubicBezTo>
                    <a:pt x="337" y="425"/>
                    <a:pt x="337" y="425"/>
                    <a:pt x="337" y="425"/>
                  </a:cubicBezTo>
                  <a:cubicBezTo>
                    <a:pt x="337" y="642"/>
                    <a:pt x="337" y="642"/>
                    <a:pt x="337" y="642"/>
                  </a:cubicBezTo>
                  <a:cubicBezTo>
                    <a:pt x="365" y="640"/>
                    <a:pt x="425" y="630"/>
                    <a:pt x="473" y="59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" name="Google Shape;1177;p47">
              <a:extLst>
                <a:ext uri="{FF2B5EF4-FFF2-40B4-BE49-F238E27FC236}">
                  <a16:creationId xmlns:a16="http://schemas.microsoft.com/office/drawing/2014/main" id="{A1BB9246-DAF8-445D-8271-42BCA3145C06}"/>
                </a:ext>
              </a:extLst>
            </p:cNvPr>
            <p:cNvSpPr/>
            <p:nvPr/>
          </p:nvSpPr>
          <p:spPr>
            <a:xfrm>
              <a:off x="5846429" y="3186676"/>
              <a:ext cx="423253" cy="355759"/>
            </a:xfrm>
            <a:custGeom>
              <a:avLst/>
              <a:gdLst/>
              <a:ahLst/>
              <a:cxnLst/>
              <a:rect l="l" t="t" r="r" b="b"/>
              <a:pathLst>
                <a:path w="642" h="540" extrusionOk="0">
                  <a:moveTo>
                    <a:pt x="480" y="0"/>
                  </a:moveTo>
                  <a:cubicBezTo>
                    <a:pt x="207" y="33"/>
                    <a:pt x="1" y="265"/>
                    <a:pt x="0" y="540"/>
                  </a:cubicBezTo>
                  <a:cubicBezTo>
                    <a:pt x="13" y="516"/>
                    <a:pt x="32" y="495"/>
                    <a:pt x="56" y="476"/>
                  </a:cubicBezTo>
                  <a:cubicBezTo>
                    <a:pt x="125" y="423"/>
                    <a:pt x="215" y="421"/>
                    <a:pt x="219" y="421"/>
                  </a:cubicBezTo>
                  <a:cubicBezTo>
                    <a:pt x="425" y="421"/>
                    <a:pt x="425" y="421"/>
                    <a:pt x="425" y="421"/>
                  </a:cubicBezTo>
                  <a:cubicBezTo>
                    <a:pt x="425" y="203"/>
                    <a:pt x="425" y="203"/>
                    <a:pt x="425" y="203"/>
                  </a:cubicBezTo>
                  <a:cubicBezTo>
                    <a:pt x="642" y="203"/>
                    <a:pt x="642" y="203"/>
                    <a:pt x="642" y="203"/>
                  </a:cubicBezTo>
                  <a:cubicBezTo>
                    <a:pt x="639" y="176"/>
                    <a:pt x="629" y="115"/>
                    <a:pt x="593" y="68"/>
                  </a:cubicBezTo>
                  <a:cubicBezTo>
                    <a:pt x="544" y="4"/>
                    <a:pt x="486" y="1"/>
                    <a:pt x="48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" name="Google Shape;1178;p47">
              <a:extLst>
                <a:ext uri="{FF2B5EF4-FFF2-40B4-BE49-F238E27FC236}">
                  <a16:creationId xmlns:a16="http://schemas.microsoft.com/office/drawing/2014/main" id="{5EB3FEEA-CAB4-4211-A14F-1DD74E822506}"/>
                </a:ext>
              </a:extLst>
            </p:cNvPr>
            <p:cNvSpPr/>
            <p:nvPr/>
          </p:nvSpPr>
          <p:spPr>
            <a:xfrm>
              <a:off x="5849043" y="3481007"/>
              <a:ext cx="355998" cy="423115"/>
            </a:xfrm>
            <a:custGeom>
              <a:avLst/>
              <a:gdLst/>
              <a:ahLst/>
              <a:cxnLst/>
              <a:rect l="l" t="t" r="r" b="b"/>
              <a:pathLst>
                <a:path w="540" h="642" extrusionOk="0">
                  <a:moveTo>
                    <a:pt x="476" y="586"/>
                  </a:moveTo>
                  <a:cubicBezTo>
                    <a:pt x="423" y="517"/>
                    <a:pt x="421" y="426"/>
                    <a:pt x="421" y="423"/>
                  </a:cubicBezTo>
                  <a:cubicBezTo>
                    <a:pt x="421" y="217"/>
                    <a:pt x="421" y="217"/>
                    <a:pt x="421" y="217"/>
                  </a:cubicBezTo>
                  <a:cubicBezTo>
                    <a:pt x="203" y="217"/>
                    <a:pt x="203" y="217"/>
                    <a:pt x="203" y="217"/>
                  </a:cubicBezTo>
                  <a:cubicBezTo>
                    <a:pt x="203" y="0"/>
                    <a:pt x="203" y="0"/>
                    <a:pt x="203" y="0"/>
                  </a:cubicBezTo>
                  <a:cubicBezTo>
                    <a:pt x="175" y="2"/>
                    <a:pt x="114" y="12"/>
                    <a:pt x="67" y="49"/>
                  </a:cubicBezTo>
                  <a:cubicBezTo>
                    <a:pt x="4" y="97"/>
                    <a:pt x="0" y="155"/>
                    <a:pt x="0" y="162"/>
                  </a:cubicBezTo>
                  <a:cubicBezTo>
                    <a:pt x="32" y="434"/>
                    <a:pt x="264" y="641"/>
                    <a:pt x="540" y="642"/>
                  </a:cubicBezTo>
                  <a:cubicBezTo>
                    <a:pt x="516" y="628"/>
                    <a:pt x="494" y="610"/>
                    <a:pt x="476" y="58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" name="Google Shape;1179;p47">
              <a:extLst>
                <a:ext uri="{FF2B5EF4-FFF2-40B4-BE49-F238E27FC236}">
                  <a16:creationId xmlns:a16="http://schemas.microsoft.com/office/drawing/2014/main" id="{598712E2-403C-40F6-B635-10EFABF8891D}"/>
                </a:ext>
              </a:extLst>
            </p:cNvPr>
            <p:cNvSpPr/>
            <p:nvPr/>
          </p:nvSpPr>
          <p:spPr>
            <a:xfrm>
              <a:off x="6143252" y="3545755"/>
              <a:ext cx="423253" cy="355759"/>
            </a:xfrm>
            <a:custGeom>
              <a:avLst/>
              <a:gdLst/>
              <a:ahLst/>
              <a:cxnLst/>
              <a:rect l="l" t="t" r="r" b="b"/>
              <a:pathLst>
                <a:path w="642" h="540" extrusionOk="0">
                  <a:moveTo>
                    <a:pt x="423" y="119"/>
                  </a:moveTo>
                  <a:cubicBezTo>
                    <a:pt x="217" y="119"/>
                    <a:pt x="217" y="119"/>
                    <a:pt x="217" y="119"/>
                  </a:cubicBezTo>
                  <a:cubicBezTo>
                    <a:pt x="217" y="337"/>
                    <a:pt x="217" y="337"/>
                    <a:pt x="217" y="337"/>
                  </a:cubicBezTo>
                  <a:cubicBezTo>
                    <a:pt x="0" y="337"/>
                    <a:pt x="0" y="337"/>
                    <a:pt x="0" y="337"/>
                  </a:cubicBezTo>
                  <a:cubicBezTo>
                    <a:pt x="3" y="365"/>
                    <a:pt x="12" y="425"/>
                    <a:pt x="49" y="473"/>
                  </a:cubicBezTo>
                  <a:cubicBezTo>
                    <a:pt x="98" y="536"/>
                    <a:pt x="156" y="540"/>
                    <a:pt x="162" y="540"/>
                  </a:cubicBezTo>
                  <a:cubicBezTo>
                    <a:pt x="435" y="507"/>
                    <a:pt x="641" y="275"/>
                    <a:pt x="642" y="0"/>
                  </a:cubicBezTo>
                  <a:cubicBezTo>
                    <a:pt x="629" y="24"/>
                    <a:pt x="610" y="45"/>
                    <a:pt x="586" y="64"/>
                  </a:cubicBezTo>
                  <a:cubicBezTo>
                    <a:pt x="517" y="117"/>
                    <a:pt x="427" y="119"/>
                    <a:pt x="423" y="11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5" name="Google Shape;470;p41">
            <a:extLst>
              <a:ext uri="{FF2B5EF4-FFF2-40B4-BE49-F238E27FC236}">
                <a16:creationId xmlns:a16="http://schemas.microsoft.com/office/drawing/2014/main" id="{15A64F19-29FC-4A21-8D72-C7D50099E464}"/>
              </a:ext>
            </a:extLst>
          </p:cNvPr>
          <p:cNvSpPr/>
          <p:nvPr/>
        </p:nvSpPr>
        <p:spPr>
          <a:xfrm>
            <a:off x="4733667" y="1622760"/>
            <a:ext cx="433016" cy="359063"/>
          </a:xfrm>
          <a:custGeom>
            <a:avLst/>
            <a:gdLst/>
            <a:ahLst/>
            <a:cxnLst/>
            <a:rect l="l" t="t" r="r" b="b"/>
            <a:pathLst>
              <a:path w="16072" h="16071" extrusionOk="0">
                <a:moveTo>
                  <a:pt x="8036" y="0"/>
                </a:moveTo>
                <a:lnTo>
                  <a:pt x="7938" y="24"/>
                </a:lnTo>
                <a:lnTo>
                  <a:pt x="7792" y="98"/>
                </a:lnTo>
                <a:lnTo>
                  <a:pt x="7328" y="366"/>
                </a:lnTo>
                <a:lnTo>
                  <a:pt x="7059" y="537"/>
                </a:lnTo>
                <a:lnTo>
                  <a:pt x="6766" y="757"/>
                </a:lnTo>
                <a:lnTo>
                  <a:pt x="6448" y="977"/>
                </a:lnTo>
                <a:lnTo>
                  <a:pt x="6155" y="1246"/>
                </a:lnTo>
                <a:lnTo>
                  <a:pt x="5887" y="1514"/>
                </a:lnTo>
                <a:lnTo>
                  <a:pt x="5643" y="1807"/>
                </a:lnTo>
                <a:lnTo>
                  <a:pt x="5447" y="2100"/>
                </a:lnTo>
                <a:lnTo>
                  <a:pt x="5374" y="2247"/>
                </a:lnTo>
                <a:lnTo>
                  <a:pt x="5325" y="2418"/>
                </a:lnTo>
                <a:lnTo>
                  <a:pt x="5276" y="2564"/>
                </a:lnTo>
                <a:lnTo>
                  <a:pt x="5252" y="2711"/>
                </a:lnTo>
                <a:lnTo>
                  <a:pt x="5252" y="2858"/>
                </a:lnTo>
                <a:lnTo>
                  <a:pt x="5276" y="3029"/>
                </a:lnTo>
                <a:lnTo>
                  <a:pt x="5325" y="3175"/>
                </a:lnTo>
                <a:lnTo>
                  <a:pt x="5398" y="3322"/>
                </a:lnTo>
                <a:lnTo>
                  <a:pt x="5496" y="3468"/>
                </a:lnTo>
                <a:lnTo>
                  <a:pt x="5618" y="3615"/>
                </a:lnTo>
                <a:lnTo>
                  <a:pt x="5814" y="3761"/>
                </a:lnTo>
                <a:lnTo>
                  <a:pt x="6009" y="3859"/>
                </a:lnTo>
                <a:lnTo>
                  <a:pt x="6204" y="3957"/>
                </a:lnTo>
                <a:lnTo>
                  <a:pt x="6424" y="4005"/>
                </a:lnTo>
                <a:lnTo>
                  <a:pt x="6644" y="4054"/>
                </a:lnTo>
                <a:lnTo>
                  <a:pt x="6864" y="4152"/>
                </a:lnTo>
                <a:lnTo>
                  <a:pt x="7059" y="4250"/>
                </a:lnTo>
                <a:lnTo>
                  <a:pt x="7254" y="4421"/>
                </a:lnTo>
                <a:lnTo>
                  <a:pt x="7425" y="4616"/>
                </a:lnTo>
                <a:lnTo>
                  <a:pt x="7523" y="4836"/>
                </a:lnTo>
                <a:lnTo>
                  <a:pt x="7596" y="5080"/>
                </a:lnTo>
                <a:lnTo>
                  <a:pt x="7621" y="5373"/>
                </a:lnTo>
                <a:lnTo>
                  <a:pt x="7596" y="5569"/>
                </a:lnTo>
                <a:lnTo>
                  <a:pt x="7572" y="5788"/>
                </a:lnTo>
                <a:lnTo>
                  <a:pt x="7499" y="5984"/>
                </a:lnTo>
                <a:lnTo>
                  <a:pt x="7425" y="6179"/>
                </a:lnTo>
                <a:lnTo>
                  <a:pt x="7328" y="6374"/>
                </a:lnTo>
                <a:lnTo>
                  <a:pt x="7206" y="6570"/>
                </a:lnTo>
                <a:lnTo>
                  <a:pt x="7059" y="6741"/>
                </a:lnTo>
                <a:lnTo>
                  <a:pt x="6913" y="6912"/>
                </a:lnTo>
                <a:lnTo>
                  <a:pt x="6742" y="7058"/>
                </a:lnTo>
                <a:lnTo>
                  <a:pt x="6571" y="7205"/>
                </a:lnTo>
                <a:lnTo>
                  <a:pt x="6400" y="7303"/>
                </a:lnTo>
                <a:lnTo>
                  <a:pt x="6204" y="7425"/>
                </a:lnTo>
                <a:lnTo>
                  <a:pt x="6009" y="7498"/>
                </a:lnTo>
                <a:lnTo>
                  <a:pt x="5789" y="7571"/>
                </a:lnTo>
                <a:lnTo>
                  <a:pt x="5569" y="7596"/>
                </a:lnTo>
                <a:lnTo>
                  <a:pt x="5374" y="7620"/>
                </a:lnTo>
                <a:lnTo>
                  <a:pt x="5105" y="7596"/>
                </a:lnTo>
                <a:lnTo>
                  <a:pt x="4861" y="7522"/>
                </a:lnTo>
                <a:lnTo>
                  <a:pt x="4617" y="7425"/>
                </a:lnTo>
                <a:lnTo>
                  <a:pt x="4421" y="7254"/>
                </a:lnTo>
                <a:lnTo>
                  <a:pt x="4250" y="7058"/>
                </a:lnTo>
                <a:lnTo>
                  <a:pt x="4128" y="6839"/>
                </a:lnTo>
                <a:lnTo>
                  <a:pt x="4055" y="6619"/>
                </a:lnTo>
                <a:lnTo>
                  <a:pt x="3982" y="6399"/>
                </a:lnTo>
                <a:lnTo>
                  <a:pt x="3933" y="6204"/>
                </a:lnTo>
                <a:lnTo>
                  <a:pt x="3860" y="6008"/>
                </a:lnTo>
                <a:lnTo>
                  <a:pt x="3762" y="5813"/>
                </a:lnTo>
                <a:lnTo>
                  <a:pt x="3615" y="5617"/>
                </a:lnTo>
                <a:lnTo>
                  <a:pt x="3469" y="5495"/>
                </a:lnTo>
                <a:lnTo>
                  <a:pt x="3322" y="5398"/>
                </a:lnTo>
                <a:lnTo>
                  <a:pt x="3176" y="5324"/>
                </a:lnTo>
                <a:lnTo>
                  <a:pt x="3029" y="5275"/>
                </a:lnTo>
                <a:lnTo>
                  <a:pt x="2858" y="5251"/>
                </a:lnTo>
                <a:lnTo>
                  <a:pt x="2712" y="5251"/>
                </a:lnTo>
                <a:lnTo>
                  <a:pt x="2565" y="5275"/>
                </a:lnTo>
                <a:lnTo>
                  <a:pt x="2419" y="5324"/>
                </a:lnTo>
                <a:lnTo>
                  <a:pt x="2248" y="5373"/>
                </a:lnTo>
                <a:lnTo>
                  <a:pt x="2101" y="5446"/>
                </a:lnTo>
                <a:lnTo>
                  <a:pt x="1808" y="5642"/>
                </a:lnTo>
                <a:lnTo>
                  <a:pt x="1515" y="5886"/>
                </a:lnTo>
                <a:lnTo>
                  <a:pt x="1246" y="6155"/>
                </a:lnTo>
                <a:lnTo>
                  <a:pt x="978" y="6448"/>
                </a:lnTo>
                <a:lnTo>
                  <a:pt x="758" y="6765"/>
                </a:lnTo>
                <a:lnTo>
                  <a:pt x="538" y="7058"/>
                </a:lnTo>
                <a:lnTo>
                  <a:pt x="367" y="7327"/>
                </a:lnTo>
                <a:lnTo>
                  <a:pt x="99" y="7791"/>
                </a:lnTo>
                <a:lnTo>
                  <a:pt x="25" y="7938"/>
                </a:lnTo>
                <a:lnTo>
                  <a:pt x="1" y="8035"/>
                </a:lnTo>
                <a:lnTo>
                  <a:pt x="25" y="8231"/>
                </a:lnTo>
                <a:lnTo>
                  <a:pt x="74" y="8402"/>
                </a:lnTo>
                <a:lnTo>
                  <a:pt x="172" y="8597"/>
                </a:lnTo>
                <a:lnTo>
                  <a:pt x="294" y="8744"/>
                </a:lnTo>
                <a:lnTo>
                  <a:pt x="587" y="9012"/>
                </a:lnTo>
                <a:lnTo>
                  <a:pt x="880" y="9256"/>
                </a:lnTo>
                <a:lnTo>
                  <a:pt x="1417" y="9696"/>
                </a:lnTo>
                <a:lnTo>
                  <a:pt x="1906" y="10062"/>
                </a:lnTo>
                <a:lnTo>
                  <a:pt x="2101" y="10233"/>
                </a:lnTo>
                <a:lnTo>
                  <a:pt x="2297" y="10404"/>
                </a:lnTo>
                <a:lnTo>
                  <a:pt x="2419" y="10575"/>
                </a:lnTo>
                <a:lnTo>
                  <a:pt x="2541" y="10746"/>
                </a:lnTo>
                <a:lnTo>
                  <a:pt x="2590" y="10917"/>
                </a:lnTo>
                <a:lnTo>
                  <a:pt x="2590" y="11113"/>
                </a:lnTo>
                <a:lnTo>
                  <a:pt x="2541" y="11308"/>
                </a:lnTo>
                <a:lnTo>
                  <a:pt x="2443" y="11528"/>
                </a:lnTo>
                <a:lnTo>
                  <a:pt x="2272" y="11772"/>
                </a:lnTo>
                <a:lnTo>
                  <a:pt x="2004" y="12041"/>
                </a:lnTo>
                <a:lnTo>
                  <a:pt x="1833" y="12212"/>
                </a:lnTo>
                <a:lnTo>
                  <a:pt x="1637" y="12309"/>
                </a:lnTo>
                <a:lnTo>
                  <a:pt x="1417" y="12383"/>
                </a:lnTo>
                <a:lnTo>
                  <a:pt x="1222" y="12431"/>
                </a:lnTo>
                <a:lnTo>
                  <a:pt x="1002" y="12480"/>
                </a:lnTo>
                <a:lnTo>
                  <a:pt x="782" y="12578"/>
                </a:lnTo>
                <a:lnTo>
                  <a:pt x="587" y="12700"/>
                </a:lnTo>
                <a:lnTo>
                  <a:pt x="367" y="12871"/>
                </a:lnTo>
                <a:lnTo>
                  <a:pt x="196" y="13066"/>
                </a:lnTo>
                <a:lnTo>
                  <a:pt x="99" y="13286"/>
                </a:lnTo>
                <a:lnTo>
                  <a:pt x="25" y="13530"/>
                </a:lnTo>
                <a:lnTo>
                  <a:pt x="1" y="13799"/>
                </a:lnTo>
                <a:lnTo>
                  <a:pt x="25" y="14019"/>
                </a:lnTo>
                <a:lnTo>
                  <a:pt x="50" y="14239"/>
                </a:lnTo>
                <a:lnTo>
                  <a:pt x="123" y="14434"/>
                </a:lnTo>
                <a:lnTo>
                  <a:pt x="221" y="14654"/>
                </a:lnTo>
                <a:lnTo>
                  <a:pt x="318" y="14825"/>
                </a:lnTo>
                <a:lnTo>
                  <a:pt x="440" y="15020"/>
                </a:lnTo>
                <a:lnTo>
                  <a:pt x="563" y="15191"/>
                </a:lnTo>
                <a:lnTo>
                  <a:pt x="709" y="15362"/>
                </a:lnTo>
                <a:lnTo>
                  <a:pt x="880" y="15509"/>
                </a:lnTo>
                <a:lnTo>
                  <a:pt x="1051" y="15631"/>
                </a:lnTo>
                <a:lnTo>
                  <a:pt x="1246" y="15753"/>
                </a:lnTo>
                <a:lnTo>
                  <a:pt x="1442" y="15875"/>
                </a:lnTo>
                <a:lnTo>
                  <a:pt x="1637" y="15948"/>
                </a:lnTo>
                <a:lnTo>
                  <a:pt x="1857" y="16022"/>
                </a:lnTo>
                <a:lnTo>
                  <a:pt x="2052" y="16046"/>
                </a:lnTo>
                <a:lnTo>
                  <a:pt x="2272" y="16070"/>
                </a:lnTo>
                <a:lnTo>
                  <a:pt x="2541" y="16046"/>
                </a:lnTo>
                <a:lnTo>
                  <a:pt x="2785" y="15973"/>
                </a:lnTo>
                <a:lnTo>
                  <a:pt x="3005" y="15875"/>
                </a:lnTo>
                <a:lnTo>
                  <a:pt x="3200" y="15704"/>
                </a:lnTo>
                <a:lnTo>
                  <a:pt x="3371" y="15509"/>
                </a:lnTo>
                <a:lnTo>
                  <a:pt x="3493" y="15289"/>
                </a:lnTo>
                <a:lnTo>
                  <a:pt x="3567" y="15094"/>
                </a:lnTo>
                <a:lnTo>
                  <a:pt x="3615" y="14874"/>
                </a:lnTo>
                <a:lnTo>
                  <a:pt x="3689" y="14654"/>
                </a:lnTo>
                <a:lnTo>
                  <a:pt x="3762" y="14459"/>
                </a:lnTo>
                <a:lnTo>
                  <a:pt x="3860" y="14239"/>
                </a:lnTo>
                <a:lnTo>
                  <a:pt x="4031" y="14068"/>
                </a:lnTo>
                <a:lnTo>
                  <a:pt x="4299" y="13824"/>
                </a:lnTo>
                <a:lnTo>
                  <a:pt x="4544" y="13628"/>
                </a:lnTo>
                <a:lnTo>
                  <a:pt x="4763" y="13530"/>
                </a:lnTo>
                <a:lnTo>
                  <a:pt x="4959" y="13482"/>
                </a:lnTo>
                <a:lnTo>
                  <a:pt x="5154" y="13482"/>
                </a:lnTo>
                <a:lnTo>
                  <a:pt x="5325" y="13530"/>
                </a:lnTo>
                <a:lnTo>
                  <a:pt x="5496" y="13653"/>
                </a:lnTo>
                <a:lnTo>
                  <a:pt x="5667" y="13775"/>
                </a:lnTo>
                <a:lnTo>
                  <a:pt x="5838" y="13970"/>
                </a:lnTo>
                <a:lnTo>
                  <a:pt x="6009" y="14165"/>
                </a:lnTo>
                <a:lnTo>
                  <a:pt x="6375" y="14654"/>
                </a:lnTo>
                <a:lnTo>
                  <a:pt x="6815" y="15191"/>
                </a:lnTo>
                <a:lnTo>
                  <a:pt x="7059" y="15484"/>
                </a:lnTo>
                <a:lnTo>
                  <a:pt x="7328" y="15777"/>
                </a:lnTo>
                <a:lnTo>
                  <a:pt x="7474" y="15899"/>
                </a:lnTo>
                <a:lnTo>
                  <a:pt x="7670" y="15997"/>
                </a:lnTo>
                <a:lnTo>
                  <a:pt x="7841" y="16046"/>
                </a:lnTo>
                <a:lnTo>
                  <a:pt x="8036" y="16070"/>
                </a:lnTo>
                <a:lnTo>
                  <a:pt x="8134" y="16046"/>
                </a:lnTo>
                <a:lnTo>
                  <a:pt x="8280" y="15973"/>
                </a:lnTo>
                <a:lnTo>
                  <a:pt x="8744" y="15704"/>
                </a:lnTo>
                <a:lnTo>
                  <a:pt x="9013" y="15533"/>
                </a:lnTo>
                <a:lnTo>
                  <a:pt x="9306" y="15313"/>
                </a:lnTo>
                <a:lnTo>
                  <a:pt x="9623" y="15094"/>
                </a:lnTo>
                <a:lnTo>
                  <a:pt x="9917" y="14825"/>
                </a:lnTo>
                <a:lnTo>
                  <a:pt x="10185" y="14556"/>
                </a:lnTo>
                <a:lnTo>
                  <a:pt x="10429" y="14263"/>
                </a:lnTo>
                <a:lnTo>
                  <a:pt x="10625" y="13970"/>
                </a:lnTo>
                <a:lnTo>
                  <a:pt x="10698" y="13824"/>
                </a:lnTo>
                <a:lnTo>
                  <a:pt x="10747" y="13653"/>
                </a:lnTo>
                <a:lnTo>
                  <a:pt x="10796" y="13506"/>
                </a:lnTo>
                <a:lnTo>
                  <a:pt x="10820" y="13359"/>
                </a:lnTo>
                <a:lnTo>
                  <a:pt x="10820" y="13213"/>
                </a:lnTo>
                <a:lnTo>
                  <a:pt x="10796" y="13042"/>
                </a:lnTo>
                <a:lnTo>
                  <a:pt x="10747" y="12895"/>
                </a:lnTo>
                <a:lnTo>
                  <a:pt x="10674" y="12749"/>
                </a:lnTo>
                <a:lnTo>
                  <a:pt x="10576" y="12602"/>
                </a:lnTo>
                <a:lnTo>
                  <a:pt x="10454" y="12456"/>
                </a:lnTo>
                <a:lnTo>
                  <a:pt x="10258" y="12309"/>
                </a:lnTo>
                <a:lnTo>
                  <a:pt x="10063" y="12212"/>
                </a:lnTo>
                <a:lnTo>
                  <a:pt x="9868" y="12138"/>
                </a:lnTo>
                <a:lnTo>
                  <a:pt x="9648" y="12065"/>
                </a:lnTo>
                <a:lnTo>
                  <a:pt x="9428" y="12016"/>
                </a:lnTo>
                <a:lnTo>
                  <a:pt x="9208" y="11919"/>
                </a:lnTo>
                <a:lnTo>
                  <a:pt x="9013" y="11821"/>
                </a:lnTo>
                <a:lnTo>
                  <a:pt x="8818" y="11650"/>
                </a:lnTo>
                <a:lnTo>
                  <a:pt x="8647" y="11454"/>
                </a:lnTo>
                <a:lnTo>
                  <a:pt x="8549" y="11235"/>
                </a:lnTo>
                <a:lnTo>
                  <a:pt x="8476" y="10990"/>
                </a:lnTo>
                <a:lnTo>
                  <a:pt x="8451" y="10697"/>
                </a:lnTo>
                <a:lnTo>
                  <a:pt x="8476" y="10502"/>
                </a:lnTo>
                <a:lnTo>
                  <a:pt x="8500" y="10282"/>
                </a:lnTo>
                <a:lnTo>
                  <a:pt x="8573" y="10087"/>
                </a:lnTo>
                <a:lnTo>
                  <a:pt x="8647" y="9891"/>
                </a:lnTo>
                <a:lnTo>
                  <a:pt x="8744" y="9696"/>
                </a:lnTo>
                <a:lnTo>
                  <a:pt x="8866" y="9501"/>
                </a:lnTo>
                <a:lnTo>
                  <a:pt x="9013" y="9330"/>
                </a:lnTo>
                <a:lnTo>
                  <a:pt x="9159" y="9159"/>
                </a:lnTo>
                <a:lnTo>
                  <a:pt x="9330" y="9012"/>
                </a:lnTo>
                <a:lnTo>
                  <a:pt x="9501" y="8890"/>
                </a:lnTo>
                <a:lnTo>
                  <a:pt x="9672" y="8768"/>
                </a:lnTo>
                <a:lnTo>
                  <a:pt x="9868" y="8646"/>
                </a:lnTo>
                <a:lnTo>
                  <a:pt x="10063" y="8573"/>
                </a:lnTo>
                <a:lnTo>
                  <a:pt x="10283" y="8499"/>
                </a:lnTo>
                <a:lnTo>
                  <a:pt x="10503" y="8475"/>
                </a:lnTo>
                <a:lnTo>
                  <a:pt x="10698" y="8450"/>
                </a:lnTo>
                <a:lnTo>
                  <a:pt x="10967" y="8475"/>
                </a:lnTo>
                <a:lnTo>
                  <a:pt x="11211" y="8548"/>
                </a:lnTo>
                <a:lnTo>
                  <a:pt x="11455" y="8646"/>
                </a:lnTo>
                <a:lnTo>
                  <a:pt x="11651" y="8817"/>
                </a:lnTo>
                <a:lnTo>
                  <a:pt x="11822" y="9012"/>
                </a:lnTo>
                <a:lnTo>
                  <a:pt x="11944" y="9232"/>
                </a:lnTo>
                <a:lnTo>
                  <a:pt x="12017" y="9452"/>
                </a:lnTo>
                <a:lnTo>
                  <a:pt x="12090" y="9672"/>
                </a:lnTo>
                <a:lnTo>
                  <a:pt x="12139" y="9867"/>
                </a:lnTo>
                <a:lnTo>
                  <a:pt x="12212" y="10062"/>
                </a:lnTo>
                <a:lnTo>
                  <a:pt x="12310" y="10258"/>
                </a:lnTo>
                <a:lnTo>
                  <a:pt x="12457" y="10453"/>
                </a:lnTo>
                <a:lnTo>
                  <a:pt x="12603" y="10575"/>
                </a:lnTo>
                <a:lnTo>
                  <a:pt x="12750" y="10673"/>
                </a:lnTo>
                <a:lnTo>
                  <a:pt x="12896" y="10746"/>
                </a:lnTo>
                <a:lnTo>
                  <a:pt x="13043" y="10795"/>
                </a:lnTo>
                <a:lnTo>
                  <a:pt x="13214" y="10819"/>
                </a:lnTo>
                <a:lnTo>
                  <a:pt x="13360" y="10819"/>
                </a:lnTo>
                <a:lnTo>
                  <a:pt x="13507" y="10795"/>
                </a:lnTo>
                <a:lnTo>
                  <a:pt x="13653" y="10746"/>
                </a:lnTo>
                <a:lnTo>
                  <a:pt x="13824" y="10697"/>
                </a:lnTo>
                <a:lnTo>
                  <a:pt x="13971" y="10624"/>
                </a:lnTo>
                <a:lnTo>
                  <a:pt x="14264" y="10429"/>
                </a:lnTo>
                <a:lnTo>
                  <a:pt x="14557" y="10184"/>
                </a:lnTo>
                <a:lnTo>
                  <a:pt x="14826" y="9916"/>
                </a:lnTo>
                <a:lnTo>
                  <a:pt x="15094" y="9623"/>
                </a:lnTo>
                <a:lnTo>
                  <a:pt x="15314" y="9305"/>
                </a:lnTo>
                <a:lnTo>
                  <a:pt x="15534" y="9012"/>
                </a:lnTo>
                <a:lnTo>
                  <a:pt x="15705" y="8744"/>
                </a:lnTo>
                <a:lnTo>
                  <a:pt x="15973" y="8279"/>
                </a:lnTo>
                <a:lnTo>
                  <a:pt x="16047" y="8133"/>
                </a:lnTo>
                <a:lnTo>
                  <a:pt x="16071" y="8035"/>
                </a:lnTo>
                <a:lnTo>
                  <a:pt x="16047" y="7840"/>
                </a:lnTo>
                <a:lnTo>
                  <a:pt x="15998" y="7669"/>
                </a:lnTo>
                <a:lnTo>
                  <a:pt x="15900" y="7474"/>
                </a:lnTo>
                <a:lnTo>
                  <a:pt x="15778" y="7327"/>
                </a:lnTo>
                <a:lnTo>
                  <a:pt x="15485" y="7058"/>
                </a:lnTo>
                <a:lnTo>
                  <a:pt x="15192" y="6814"/>
                </a:lnTo>
                <a:lnTo>
                  <a:pt x="14655" y="6374"/>
                </a:lnTo>
                <a:lnTo>
                  <a:pt x="14166" y="6008"/>
                </a:lnTo>
                <a:lnTo>
                  <a:pt x="13971" y="5837"/>
                </a:lnTo>
                <a:lnTo>
                  <a:pt x="13775" y="5666"/>
                </a:lnTo>
                <a:lnTo>
                  <a:pt x="13653" y="5495"/>
                </a:lnTo>
                <a:lnTo>
                  <a:pt x="13531" y="5324"/>
                </a:lnTo>
                <a:lnTo>
                  <a:pt x="13482" y="5153"/>
                </a:lnTo>
                <a:lnTo>
                  <a:pt x="13482" y="4958"/>
                </a:lnTo>
                <a:lnTo>
                  <a:pt x="13531" y="4763"/>
                </a:lnTo>
                <a:lnTo>
                  <a:pt x="13629" y="4543"/>
                </a:lnTo>
                <a:lnTo>
                  <a:pt x="13800" y="4299"/>
                </a:lnTo>
                <a:lnTo>
                  <a:pt x="14068" y="4030"/>
                </a:lnTo>
                <a:lnTo>
                  <a:pt x="14239" y="3859"/>
                </a:lnTo>
                <a:lnTo>
                  <a:pt x="14435" y="3761"/>
                </a:lnTo>
                <a:lnTo>
                  <a:pt x="14655" y="3688"/>
                </a:lnTo>
                <a:lnTo>
                  <a:pt x="14850" y="3639"/>
                </a:lnTo>
                <a:lnTo>
                  <a:pt x="15070" y="3590"/>
                </a:lnTo>
                <a:lnTo>
                  <a:pt x="15290" y="3493"/>
                </a:lnTo>
                <a:lnTo>
                  <a:pt x="15485" y="3370"/>
                </a:lnTo>
                <a:lnTo>
                  <a:pt x="15705" y="3199"/>
                </a:lnTo>
                <a:lnTo>
                  <a:pt x="15876" y="3004"/>
                </a:lnTo>
                <a:lnTo>
                  <a:pt x="15973" y="2784"/>
                </a:lnTo>
                <a:lnTo>
                  <a:pt x="16047" y="2540"/>
                </a:lnTo>
                <a:lnTo>
                  <a:pt x="16071" y="2271"/>
                </a:lnTo>
                <a:lnTo>
                  <a:pt x="16047" y="2052"/>
                </a:lnTo>
                <a:lnTo>
                  <a:pt x="16022" y="1832"/>
                </a:lnTo>
                <a:lnTo>
                  <a:pt x="15949" y="1636"/>
                </a:lnTo>
                <a:lnTo>
                  <a:pt x="15851" y="1417"/>
                </a:lnTo>
                <a:lnTo>
                  <a:pt x="15754" y="1246"/>
                </a:lnTo>
                <a:lnTo>
                  <a:pt x="15632" y="1050"/>
                </a:lnTo>
                <a:lnTo>
                  <a:pt x="15509" y="879"/>
                </a:lnTo>
                <a:lnTo>
                  <a:pt x="15363" y="708"/>
                </a:lnTo>
                <a:lnTo>
                  <a:pt x="15192" y="562"/>
                </a:lnTo>
                <a:lnTo>
                  <a:pt x="15021" y="440"/>
                </a:lnTo>
                <a:lnTo>
                  <a:pt x="14826" y="318"/>
                </a:lnTo>
                <a:lnTo>
                  <a:pt x="14630" y="195"/>
                </a:lnTo>
                <a:lnTo>
                  <a:pt x="14435" y="122"/>
                </a:lnTo>
                <a:lnTo>
                  <a:pt x="14215" y="49"/>
                </a:lnTo>
                <a:lnTo>
                  <a:pt x="14020" y="24"/>
                </a:lnTo>
                <a:lnTo>
                  <a:pt x="13800" y="0"/>
                </a:lnTo>
                <a:lnTo>
                  <a:pt x="13531" y="24"/>
                </a:lnTo>
                <a:lnTo>
                  <a:pt x="13287" y="98"/>
                </a:lnTo>
                <a:lnTo>
                  <a:pt x="13067" y="195"/>
                </a:lnTo>
                <a:lnTo>
                  <a:pt x="12872" y="366"/>
                </a:lnTo>
                <a:lnTo>
                  <a:pt x="12701" y="562"/>
                </a:lnTo>
                <a:lnTo>
                  <a:pt x="12579" y="782"/>
                </a:lnTo>
                <a:lnTo>
                  <a:pt x="12505" y="977"/>
                </a:lnTo>
                <a:lnTo>
                  <a:pt x="12457" y="1197"/>
                </a:lnTo>
                <a:lnTo>
                  <a:pt x="12383" y="1417"/>
                </a:lnTo>
                <a:lnTo>
                  <a:pt x="12310" y="1612"/>
                </a:lnTo>
                <a:lnTo>
                  <a:pt x="12212" y="1832"/>
                </a:lnTo>
                <a:lnTo>
                  <a:pt x="12041" y="2003"/>
                </a:lnTo>
                <a:lnTo>
                  <a:pt x="11773" y="2271"/>
                </a:lnTo>
                <a:lnTo>
                  <a:pt x="11528" y="2442"/>
                </a:lnTo>
                <a:lnTo>
                  <a:pt x="11309" y="2540"/>
                </a:lnTo>
                <a:lnTo>
                  <a:pt x="11113" y="2589"/>
                </a:lnTo>
                <a:lnTo>
                  <a:pt x="10918" y="2589"/>
                </a:lnTo>
                <a:lnTo>
                  <a:pt x="10747" y="2540"/>
                </a:lnTo>
                <a:lnTo>
                  <a:pt x="10576" y="2418"/>
                </a:lnTo>
                <a:lnTo>
                  <a:pt x="10405" y="2296"/>
                </a:lnTo>
                <a:lnTo>
                  <a:pt x="10234" y="2100"/>
                </a:lnTo>
                <a:lnTo>
                  <a:pt x="10063" y="1905"/>
                </a:lnTo>
                <a:lnTo>
                  <a:pt x="9697" y="1417"/>
                </a:lnTo>
                <a:lnTo>
                  <a:pt x="9257" y="879"/>
                </a:lnTo>
                <a:lnTo>
                  <a:pt x="9013" y="586"/>
                </a:lnTo>
                <a:lnTo>
                  <a:pt x="8744" y="293"/>
                </a:lnTo>
                <a:lnTo>
                  <a:pt x="8598" y="171"/>
                </a:lnTo>
                <a:lnTo>
                  <a:pt x="8402" y="73"/>
                </a:lnTo>
                <a:lnTo>
                  <a:pt x="8231" y="24"/>
                </a:lnTo>
                <a:lnTo>
                  <a:pt x="803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grpSp>
        <p:nvGrpSpPr>
          <p:cNvPr id="46" name="Google Shape;486;p41">
            <a:extLst>
              <a:ext uri="{FF2B5EF4-FFF2-40B4-BE49-F238E27FC236}">
                <a16:creationId xmlns:a16="http://schemas.microsoft.com/office/drawing/2014/main" id="{8AB79BAB-FBD2-43F5-8055-6FFCFE19E5AF}"/>
              </a:ext>
            </a:extLst>
          </p:cNvPr>
          <p:cNvGrpSpPr/>
          <p:nvPr/>
        </p:nvGrpSpPr>
        <p:grpSpPr>
          <a:xfrm>
            <a:off x="4733667" y="2269753"/>
            <a:ext cx="446584" cy="445773"/>
            <a:chOff x="5241175" y="4959100"/>
            <a:chExt cx="539775" cy="517775"/>
          </a:xfrm>
        </p:grpSpPr>
        <p:sp>
          <p:nvSpPr>
            <p:cNvPr id="47" name="Google Shape;487;p41">
              <a:extLst>
                <a:ext uri="{FF2B5EF4-FFF2-40B4-BE49-F238E27FC236}">
                  <a16:creationId xmlns:a16="http://schemas.microsoft.com/office/drawing/2014/main" id="{8816E037-9899-43D3-8860-3E3906A6F6F2}"/>
                </a:ext>
              </a:extLst>
            </p:cNvPr>
            <p:cNvSpPr/>
            <p:nvPr/>
          </p:nvSpPr>
          <p:spPr>
            <a:xfrm>
              <a:off x="5575150" y="4959100"/>
              <a:ext cx="161225" cy="178300"/>
            </a:xfrm>
            <a:custGeom>
              <a:avLst/>
              <a:gdLst/>
              <a:ahLst/>
              <a:cxnLst/>
              <a:rect l="l" t="t" r="r" b="b"/>
              <a:pathLst>
                <a:path w="6449" h="7132" extrusionOk="0">
                  <a:moveTo>
                    <a:pt x="4641" y="0"/>
                  </a:moveTo>
                  <a:lnTo>
                    <a:pt x="4470" y="25"/>
                  </a:lnTo>
                  <a:lnTo>
                    <a:pt x="4299" y="49"/>
                  </a:lnTo>
                  <a:lnTo>
                    <a:pt x="4128" y="98"/>
                  </a:lnTo>
                  <a:lnTo>
                    <a:pt x="3957" y="147"/>
                  </a:lnTo>
                  <a:lnTo>
                    <a:pt x="3786" y="220"/>
                  </a:lnTo>
                  <a:lnTo>
                    <a:pt x="3640" y="318"/>
                  </a:lnTo>
                  <a:lnTo>
                    <a:pt x="3517" y="415"/>
                  </a:lnTo>
                  <a:lnTo>
                    <a:pt x="3395" y="538"/>
                  </a:lnTo>
                  <a:lnTo>
                    <a:pt x="3273" y="660"/>
                  </a:lnTo>
                  <a:lnTo>
                    <a:pt x="3175" y="806"/>
                  </a:lnTo>
                  <a:lnTo>
                    <a:pt x="3078" y="953"/>
                  </a:lnTo>
                  <a:lnTo>
                    <a:pt x="3005" y="1099"/>
                  </a:lnTo>
                  <a:lnTo>
                    <a:pt x="2931" y="1270"/>
                  </a:lnTo>
                  <a:lnTo>
                    <a:pt x="2907" y="1441"/>
                  </a:lnTo>
                  <a:lnTo>
                    <a:pt x="2882" y="1612"/>
                  </a:lnTo>
                  <a:lnTo>
                    <a:pt x="2858" y="1808"/>
                  </a:lnTo>
                  <a:lnTo>
                    <a:pt x="2882" y="2076"/>
                  </a:lnTo>
                  <a:lnTo>
                    <a:pt x="2956" y="2345"/>
                  </a:lnTo>
                  <a:lnTo>
                    <a:pt x="3053" y="2589"/>
                  </a:lnTo>
                  <a:lnTo>
                    <a:pt x="3175" y="2809"/>
                  </a:lnTo>
                  <a:lnTo>
                    <a:pt x="0" y="6546"/>
                  </a:lnTo>
                  <a:lnTo>
                    <a:pt x="367" y="6814"/>
                  </a:lnTo>
                  <a:lnTo>
                    <a:pt x="709" y="7132"/>
                  </a:lnTo>
                  <a:lnTo>
                    <a:pt x="3884" y="3419"/>
                  </a:lnTo>
                  <a:lnTo>
                    <a:pt x="4055" y="3493"/>
                  </a:lnTo>
                  <a:lnTo>
                    <a:pt x="4250" y="3542"/>
                  </a:lnTo>
                  <a:lnTo>
                    <a:pt x="4445" y="3566"/>
                  </a:lnTo>
                  <a:lnTo>
                    <a:pt x="4641" y="3590"/>
                  </a:lnTo>
                  <a:lnTo>
                    <a:pt x="4836" y="3566"/>
                  </a:lnTo>
                  <a:lnTo>
                    <a:pt x="5007" y="3542"/>
                  </a:lnTo>
                  <a:lnTo>
                    <a:pt x="5178" y="3517"/>
                  </a:lnTo>
                  <a:lnTo>
                    <a:pt x="5349" y="3444"/>
                  </a:lnTo>
                  <a:lnTo>
                    <a:pt x="5496" y="3371"/>
                  </a:lnTo>
                  <a:lnTo>
                    <a:pt x="5642" y="3273"/>
                  </a:lnTo>
                  <a:lnTo>
                    <a:pt x="5789" y="3175"/>
                  </a:lnTo>
                  <a:lnTo>
                    <a:pt x="5911" y="3053"/>
                  </a:lnTo>
                  <a:lnTo>
                    <a:pt x="6033" y="2931"/>
                  </a:lnTo>
                  <a:lnTo>
                    <a:pt x="6131" y="2809"/>
                  </a:lnTo>
                  <a:lnTo>
                    <a:pt x="6228" y="2638"/>
                  </a:lnTo>
                  <a:lnTo>
                    <a:pt x="6302" y="2491"/>
                  </a:lnTo>
                  <a:lnTo>
                    <a:pt x="6350" y="2320"/>
                  </a:lnTo>
                  <a:lnTo>
                    <a:pt x="6399" y="2149"/>
                  </a:lnTo>
                  <a:lnTo>
                    <a:pt x="6424" y="1979"/>
                  </a:lnTo>
                  <a:lnTo>
                    <a:pt x="6448" y="1808"/>
                  </a:lnTo>
                  <a:lnTo>
                    <a:pt x="6424" y="1612"/>
                  </a:lnTo>
                  <a:lnTo>
                    <a:pt x="6399" y="1441"/>
                  </a:lnTo>
                  <a:lnTo>
                    <a:pt x="6350" y="1270"/>
                  </a:lnTo>
                  <a:lnTo>
                    <a:pt x="6302" y="1099"/>
                  </a:lnTo>
                  <a:lnTo>
                    <a:pt x="6228" y="953"/>
                  </a:lnTo>
                  <a:lnTo>
                    <a:pt x="6131" y="806"/>
                  </a:lnTo>
                  <a:lnTo>
                    <a:pt x="6033" y="660"/>
                  </a:lnTo>
                  <a:lnTo>
                    <a:pt x="5911" y="538"/>
                  </a:lnTo>
                  <a:lnTo>
                    <a:pt x="5789" y="415"/>
                  </a:lnTo>
                  <a:lnTo>
                    <a:pt x="5642" y="318"/>
                  </a:lnTo>
                  <a:lnTo>
                    <a:pt x="5496" y="220"/>
                  </a:lnTo>
                  <a:lnTo>
                    <a:pt x="5349" y="147"/>
                  </a:lnTo>
                  <a:lnTo>
                    <a:pt x="5178" y="98"/>
                  </a:lnTo>
                  <a:lnTo>
                    <a:pt x="5007" y="49"/>
                  </a:lnTo>
                  <a:lnTo>
                    <a:pt x="4836" y="25"/>
                  </a:lnTo>
                  <a:lnTo>
                    <a:pt x="464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8" name="Google Shape;488;p41">
              <a:extLst>
                <a:ext uri="{FF2B5EF4-FFF2-40B4-BE49-F238E27FC236}">
                  <a16:creationId xmlns:a16="http://schemas.microsoft.com/office/drawing/2014/main" id="{2E493102-A77A-484F-AA2C-DAFB07F8C225}"/>
                </a:ext>
              </a:extLst>
            </p:cNvPr>
            <p:cNvSpPr/>
            <p:nvPr/>
          </p:nvSpPr>
          <p:spPr>
            <a:xfrm>
              <a:off x="5330925" y="4985350"/>
              <a:ext cx="128250" cy="148400"/>
            </a:xfrm>
            <a:custGeom>
              <a:avLst/>
              <a:gdLst/>
              <a:ahLst/>
              <a:cxnLst/>
              <a:rect l="l" t="t" r="r" b="b"/>
              <a:pathLst>
                <a:path w="5130" h="5936" extrusionOk="0">
                  <a:moveTo>
                    <a:pt x="1563" y="0"/>
                  </a:moveTo>
                  <a:lnTo>
                    <a:pt x="1392" y="25"/>
                  </a:lnTo>
                  <a:lnTo>
                    <a:pt x="1221" y="74"/>
                  </a:lnTo>
                  <a:lnTo>
                    <a:pt x="1075" y="147"/>
                  </a:lnTo>
                  <a:lnTo>
                    <a:pt x="904" y="220"/>
                  </a:lnTo>
                  <a:lnTo>
                    <a:pt x="757" y="318"/>
                  </a:lnTo>
                  <a:lnTo>
                    <a:pt x="635" y="416"/>
                  </a:lnTo>
                  <a:lnTo>
                    <a:pt x="513" y="538"/>
                  </a:lnTo>
                  <a:lnTo>
                    <a:pt x="391" y="660"/>
                  </a:lnTo>
                  <a:lnTo>
                    <a:pt x="293" y="806"/>
                  </a:lnTo>
                  <a:lnTo>
                    <a:pt x="196" y="953"/>
                  </a:lnTo>
                  <a:lnTo>
                    <a:pt x="122" y="1099"/>
                  </a:lnTo>
                  <a:lnTo>
                    <a:pt x="74" y="1270"/>
                  </a:lnTo>
                  <a:lnTo>
                    <a:pt x="25" y="1466"/>
                  </a:lnTo>
                  <a:lnTo>
                    <a:pt x="0" y="1637"/>
                  </a:lnTo>
                  <a:lnTo>
                    <a:pt x="0" y="1808"/>
                  </a:lnTo>
                  <a:lnTo>
                    <a:pt x="0" y="2003"/>
                  </a:lnTo>
                  <a:lnTo>
                    <a:pt x="25" y="2174"/>
                  </a:lnTo>
                  <a:lnTo>
                    <a:pt x="74" y="2345"/>
                  </a:lnTo>
                  <a:lnTo>
                    <a:pt x="147" y="2492"/>
                  </a:lnTo>
                  <a:lnTo>
                    <a:pt x="220" y="2663"/>
                  </a:lnTo>
                  <a:lnTo>
                    <a:pt x="318" y="2785"/>
                  </a:lnTo>
                  <a:lnTo>
                    <a:pt x="415" y="2931"/>
                  </a:lnTo>
                  <a:lnTo>
                    <a:pt x="538" y="3053"/>
                  </a:lnTo>
                  <a:lnTo>
                    <a:pt x="660" y="3175"/>
                  </a:lnTo>
                  <a:lnTo>
                    <a:pt x="806" y="3273"/>
                  </a:lnTo>
                  <a:lnTo>
                    <a:pt x="953" y="3371"/>
                  </a:lnTo>
                  <a:lnTo>
                    <a:pt x="1099" y="3444"/>
                  </a:lnTo>
                  <a:lnTo>
                    <a:pt x="1270" y="3493"/>
                  </a:lnTo>
                  <a:lnTo>
                    <a:pt x="1466" y="3542"/>
                  </a:lnTo>
                  <a:lnTo>
                    <a:pt x="1710" y="3566"/>
                  </a:lnTo>
                  <a:lnTo>
                    <a:pt x="1979" y="3566"/>
                  </a:lnTo>
                  <a:lnTo>
                    <a:pt x="2223" y="3517"/>
                  </a:lnTo>
                  <a:lnTo>
                    <a:pt x="2467" y="3444"/>
                  </a:lnTo>
                  <a:lnTo>
                    <a:pt x="4396" y="5935"/>
                  </a:lnTo>
                  <a:lnTo>
                    <a:pt x="4738" y="5642"/>
                  </a:lnTo>
                  <a:lnTo>
                    <a:pt x="5129" y="5374"/>
                  </a:lnTo>
                  <a:lnTo>
                    <a:pt x="3200" y="2858"/>
                  </a:lnTo>
                  <a:lnTo>
                    <a:pt x="3322" y="2687"/>
                  </a:lnTo>
                  <a:lnTo>
                    <a:pt x="3419" y="2516"/>
                  </a:lnTo>
                  <a:lnTo>
                    <a:pt x="3493" y="2321"/>
                  </a:lnTo>
                  <a:lnTo>
                    <a:pt x="3542" y="2101"/>
                  </a:lnTo>
                  <a:lnTo>
                    <a:pt x="3566" y="1930"/>
                  </a:lnTo>
                  <a:lnTo>
                    <a:pt x="3566" y="1734"/>
                  </a:lnTo>
                  <a:lnTo>
                    <a:pt x="3566" y="1564"/>
                  </a:lnTo>
                  <a:lnTo>
                    <a:pt x="3517" y="1393"/>
                  </a:lnTo>
                  <a:lnTo>
                    <a:pt x="3468" y="1222"/>
                  </a:lnTo>
                  <a:lnTo>
                    <a:pt x="3419" y="1075"/>
                  </a:lnTo>
                  <a:lnTo>
                    <a:pt x="3346" y="904"/>
                  </a:lnTo>
                  <a:lnTo>
                    <a:pt x="3249" y="758"/>
                  </a:lnTo>
                  <a:lnTo>
                    <a:pt x="3151" y="635"/>
                  </a:lnTo>
                  <a:lnTo>
                    <a:pt x="3029" y="513"/>
                  </a:lnTo>
                  <a:lnTo>
                    <a:pt x="2907" y="391"/>
                  </a:lnTo>
                  <a:lnTo>
                    <a:pt x="2760" y="294"/>
                  </a:lnTo>
                  <a:lnTo>
                    <a:pt x="2614" y="196"/>
                  </a:lnTo>
                  <a:lnTo>
                    <a:pt x="2443" y="123"/>
                  </a:lnTo>
                  <a:lnTo>
                    <a:pt x="2272" y="74"/>
                  </a:lnTo>
                  <a:lnTo>
                    <a:pt x="2101" y="25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9" name="Google Shape;489;p41">
              <a:extLst>
                <a:ext uri="{FF2B5EF4-FFF2-40B4-BE49-F238E27FC236}">
                  <a16:creationId xmlns:a16="http://schemas.microsoft.com/office/drawing/2014/main" id="{01EA9FA7-8F0D-4EC3-85E2-A9A5405C587D}"/>
                </a:ext>
              </a:extLst>
            </p:cNvPr>
            <p:cNvSpPr/>
            <p:nvPr/>
          </p:nvSpPr>
          <p:spPr>
            <a:xfrm>
              <a:off x="5241175" y="5241175"/>
              <a:ext cx="180125" cy="109325"/>
            </a:xfrm>
            <a:custGeom>
              <a:avLst/>
              <a:gdLst/>
              <a:ahLst/>
              <a:cxnLst/>
              <a:rect l="l" t="t" r="r" b="b"/>
              <a:pathLst>
                <a:path w="7205" h="4373" extrusionOk="0">
                  <a:moveTo>
                    <a:pt x="6839" y="1"/>
                  </a:moveTo>
                  <a:lnTo>
                    <a:pt x="3224" y="1491"/>
                  </a:lnTo>
                  <a:lnTo>
                    <a:pt x="3102" y="1368"/>
                  </a:lnTo>
                  <a:lnTo>
                    <a:pt x="2980" y="1246"/>
                  </a:lnTo>
                  <a:lnTo>
                    <a:pt x="2858" y="1124"/>
                  </a:lnTo>
                  <a:lnTo>
                    <a:pt x="2687" y="1026"/>
                  </a:lnTo>
                  <a:lnTo>
                    <a:pt x="2540" y="953"/>
                  </a:lnTo>
                  <a:lnTo>
                    <a:pt x="2369" y="880"/>
                  </a:lnTo>
                  <a:lnTo>
                    <a:pt x="2198" y="831"/>
                  </a:lnTo>
                  <a:lnTo>
                    <a:pt x="2027" y="807"/>
                  </a:lnTo>
                  <a:lnTo>
                    <a:pt x="1856" y="782"/>
                  </a:lnTo>
                  <a:lnTo>
                    <a:pt x="1685" y="807"/>
                  </a:lnTo>
                  <a:lnTo>
                    <a:pt x="1514" y="807"/>
                  </a:lnTo>
                  <a:lnTo>
                    <a:pt x="1343" y="856"/>
                  </a:lnTo>
                  <a:lnTo>
                    <a:pt x="1172" y="904"/>
                  </a:lnTo>
                  <a:lnTo>
                    <a:pt x="1026" y="978"/>
                  </a:lnTo>
                  <a:lnTo>
                    <a:pt x="879" y="1051"/>
                  </a:lnTo>
                  <a:lnTo>
                    <a:pt x="733" y="1149"/>
                  </a:lnTo>
                  <a:lnTo>
                    <a:pt x="586" y="1271"/>
                  </a:lnTo>
                  <a:lnTo>
                    <a:pt x="464" y="1393"/>
                  </a:lnTo>
                  <a:lnTo>
                    <a:pt x="342" y="1515"/>
                  </a:lnTo>
                  <a:lnTo>
                    <a:pt x="244" y="1686"/>
                  </a:lnTo>
                  <a:lnTo>
                    <a:pt x="171" y="1832"/>
                  </a:lnTo>
                  <a:lnTo>
                    <a:pt x="98" y="2003"/>
                  </a:lnTo>
                  <a:lnTo>
                    <a:pt x="49" y="2174"/>
                  </a:lnTo>
                  <a:lnTo>
                    <a:pt x="25" y="2345"/>
                  </a:lnTo>
                  <a:lnTo>
                    <a:pt x="0" y="2516"/>
                  </a:lnTo>
                  <a:lnTo>
                    <a:pt x="0" y="2687"/>
                  </a:lnTo>
                  <a:lnTo>
                    <a:pt x="25" y="2858"/>
                  </a:lnTo>
                  <a:lnTo>
                    <a:pt x="73" y="3029"/>
                  </a:lnTo>
                  <a:lnTo>
                    <a:pt x="122" y="3200"/>
                  </a:lnTo>
                  <a:lnTo>
                    <a:pt x="195" y="3347"/>
                  </a:lnTo>
                  <a:lnTo>
                    <a:pt x="269" y="3518"/>
                  </a:lnTo>
                  <a:lnTo>
                    <a:pt x="366" y="3640"/>
                  </a:lnTo>
                  <a:lnTo>
                    <a:pt x="464" y="3786"/>
                  </a:lnTo>
                  <a:lnTo>
                    <a:pt x="611" y="3908"/>
                  </a:lnTo>
                  <a:lnTo>
                    <a:pt x="733" y="4031"/>
                  </a:lnTo>
                  <a:lnTo>
                    <a:pt x="904" y="4128"/>
                  </a:lnTo>
                  <a:lnTo>
                    <a:pt x="1050" y="4201"/>
                  </a:lnTo>
                  <a:lnTo>
                    <a:pt x="1221" y="4275"/>
                  </a:lnTo>
                  <a:lnTo>
                    <a:pt x="1392" y="4324"/>
                  </a:lnTo>
                  <a:lnTo>
                    <a:pt x="1563" y="4348"/>
                  </a:lnTo>
                  <a:lnTo>
                    <a:pt x="1734" y="4372"/>
                  </a:lnTo>
                  <a:lnTo>
                    <a:pt x="1905" y="4372"/>
                  </a:lnTo>
                  <a:lnTo>
                    <a:pt x="2076" y="4348"/>
                  </a:lnTo>
                  <a:lnTo>
                    <a:pt x="2247" y="4299"/>
                  </a:lnTo>
                  <a:lnTo>
                    <a:pt x="2418" y="4250"/>
                  </a:lnTo>
                  <a:lnTo>
                    <a:pt x="2565" y="4201"/>
                  </a:lnTo>
                  <a:lnTo>
                    <a:pt x="2711" y="4104"/>
                  </a:lnTo>
                  <a:lnTo>
                    <a:pt x="2858" y="4006"/>
                  </a:lnTo>
                  <a:lnTo>
                    <a:pt x="3004" y="3908"/>
                  </a:lnTo>
                  <a:lnTo>
                    <a:pt x="3126" y="3786"/>
                  </a:lnTo>
                  <a:lnTo>
                    <a:pt x="3248" y="3640"/>
                  </a:lnTo>
                  <a:lnTo>
                    <a:pt x="3346" y="3493"/>
                  </a:lnTo>
                  <a:lnTo>
                    <a:pt x="3468" y="3200"/>
                  </a:lnTo>
                  <a:lnTo>
                    <a:pt x="3541" y="2931"/>
                  </a:lnTo>
                  <a:lnTo>
                    <a:pt x="3590" y="2638"/>
                  </a:lnTo>
                  <a:lnTo>
                    <a:pt x="3566" y="2345"/>
                  </a:lnTo>
                  <a:lnTo>
                    <a:pt x="7205" y="856"/>
                  </a:lnTo>
                  <a:lnTo>
                    <a:pt x="6985" y="440"/>
                  </a:lnTo>
                  <a:lnTo>
                    <a:pt x="683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50" name="Google Shape;490;p41">
              <a:extLst>
                <a:ext uri="{FF2B5EF4-FFF2-40B4-BE49-F238E27FC236}">
                  <a16:creationId xmlns:a16="http://schemas.microsoft.com/office/drawing/2014/main" id="{32B6C3AA-4F51-459F-84C7-0074BA5E33EA}"/>
                </a:ext>
              </a:extLst>
            </p:cNvPr>
            <p:cNvSpPr/>
            <p:nvPr/>
          </p:nvSpPr>
          <p:spPr>
            <a:xfrm>
              <a:off x="5461575" y="5316900"/>
              <a:ext cx="89175" cy="159975"/>
            </a:xfrm>
            <a:custGeom>
              <a:avLst/>
              <a:gdLst/>
              <a:ahLst/>
              <a:cxnLst/>
              <a:rect l="l" t="t" r="r" b="b"/>
              <a:pathLst>
                <a:path w="3567" h="6399" extrusionOk="0">
                  <a:moveTo>
                    <a:pt x="1491" y="0"/>
                  </a:moveTo>
                  <a:lnTo>
                    <a:pt x="1393" y="2858"/>
                  </a:lnTo>
                  <a:lnTo>
                    <a:pt x="1198" y="2907"/>
                  </a:lnTo>
                  <a:lnTo>
                    <a:pt x="1002" y="3004"/>
                  </a:lnTo>
                  <a:lnTo>
                    <a:pt x="807" y="3102"/>
                  </a:lnTo>
                  <a:lnTo>
                    <a:pt x="636" y="3224"/>
                  </a:lnTo>
                  <a:lnTo>
                    <a:pt x="489" y="3346"/>
                  </a:lnTo>
                  <a:lnTo>
                    <a:pt x="392" y="3493"/>
                  </a:lnTo>
                  <a:lnTo>
                    <a:pt x="269" y="3639"/>
                  </a:lnTo>
                  <a:lnTo>
                    <a:pt x="196" y="3786"/>
                  </a:lnTo>
                  <a:lnTo>
                    <a:pt x="123" y="3932"/>
                  </a:lnTo>
                  <a:lnTo>
                    <a:pt x="74" y="4103"/>
                  </a:lnTo>
                  <a:lnTo>
                    <a:pt x="25" y="4274"/>
                  </a:lnTo>
                  <a:lnTo>
                    <a:pt x="1" y="4445"/>
                  </a:lnTo>
                  <a:lnTo>
                    <a:pt x="1" y="4616"/>
                  </a:lnTo>
                  <a:lnTo>
                    <a:pt x="1" y="4787"/>
                  </a:lnTo>
                  <a:lnTo>
                    <a:pt x="25" y="4958"/>
                  </a:lnTo>
                  <a:lnTo>
                    <a:pt x="74" y="5129"/>
                  </a:lnTo>
                  <a:lnTo>
                    <a:pt x="123" y="5276"/>
                  </a:lnTo>
                  <a:lnTo>
                    <a:pt x="196" y="5447"/>
                  </a:lnTo>
                  <a:lnTo>
                    <a:pt x="294" y="5593"/>
                  </a:lnTo>
                  <a:lnTo>
                    <a:pt x="416" y="5740"/>
                  </a:lnTo>
                  <a:lnTo>
                    <a:pt x="538" y="5886"/>
                  </a:lnTo>
                  <a:lnTo>
                    <a:pt x="660" y="6008"/>
                  </a:lnTo>
                  <a:lnTo>
                    <a:pt x="807" y="6106"/>
                  </a:lnTo>
                  <a:lnTo>
                    <a:pt x="953" y="6179"/>
                  </a:lnTo>
                  <a:lnTo>
                    <a:pt x="1124" y="6252"/>
                  </a:lnTo>
                  <a:lnTo>
                    <a:pt x="1271" y="6326"/>
                  </a:lnTo>
                  <a:lnTo>
                    <a:pt x="1442" y="6350"/>
                  </a:lnTo>
                  <a:lnTo>
                    <a:pt x="1613" y="6375"/>
                  </a:lnTo>
                  <a:lnTo>
                    <a:pt x="1784" y="6399"/>
                  </a:lnTo>
                  <a:lnTo>
                    <a:pt x="1955" y="6375"/>
                  </a:lnTo>
                  <a:lnTo>
                    <a:pt x="2126" y="6350"/>
                  </a:lnTo>
                  <a:lnTo>
                    <a:pt x="2297" y="6301"/>
                  </a:lnTo>
                  <a:lnTo>
                    <a:pt x="2468" y="6252"/>
                  </a:lnTo>
                  <a:lnTo>
                    <a:pt x="2614" y="6179"/>
                  </a:lnTo>
                  <a:lnTo>
                    <a:pt x="2785" y="6082"/>
                  </a:lnTo>
                  <a:lnTo>
                    <a:pt x="2932" y="5984"/>
                  </a:lnTo>
                  <a:lnTo>
                    <a:pt x="3054" y="5862"/>
                  </a:lnTo>
                  <a:lnTo>
                    <a:pt x="3176" y="5715"/>
                  </a:lnTo>
                  <a:lnTo>
                    <a:pt x="3273" y="5569"/>
                  </a:lnTo>
                  <a:lnTo>
                    <a:pt x="3371" y="5422"/>
                  </a:lnTo>
                  <a:lnTo>
                    <a:pt x="3444" y="5276"/>
                  </a:lnTo>
                  <a:lnTo>
                    <a:pt x="3493" y="5105"/>
                  </a:lnTo>
                  <a:lnTo>
                    <a:pt x="3542" y="4934"/>
                  </a:lnTo>
                  <a:lnTo>
                    <a:pt x="3567" y="4763"/>
                  </a:lnTo>
                  <a:lnTo>
                    <a:pt x="3567" y="4592"/>
                  </a:lnTo>
                  <a:lnTo>
                    <a:pt x="3567" y="4421"/>
                  </a:lnTo>
                  <a:lnTo>
                    <a:pt x="3542" y="4250"/>
                  </a:lnTo>
                  <a:lnTo>
                    <a:pt x="3493" y="4079"/>
                  </a:lnTo>
                  <a:lnTo>
                    <a:pt x="3420" y="3908"/>
                  </a:lnTo>
                  <a:lnTo>
                    <a:pt x="3347" y="3761"/>
                  </a:lnTo>
                  <a:lnTo>
                    <a:pt x="3273" y="3615"/>
                  </a:lnTo>
                  <a:lnTo>
                    <a:pt x="3151" y="3468"/>
                  </a:lnTo>
                  <a:lnTo>
                    <a:pt x="2980" y="3273"/>
                  </a:lnTo>
                  <a:lnTo>
                    <a:pt x="2761" y="3102"/>
                  </a:lnTo>
                  <a:lnTo>
                    <a:pt x="2541" y="2980"/>
                  </a:lnTo>
                  <a:lnTo>
                    <a:pt x="2321" y="2907"/>
                  </a:lnTo>
                  <a:lnTo>
                    <a:pt x="2419" y="25"/>
                  </a:lnTo>
                  <a:lnTo>
                    <a:pt x="2419" y="25"/>
                  </a:lnTo>
                  <a:lnTo>
                    <a:pt x="2126" y="49"/>
                  </a:lnTo>
                  <a:lnTo>
                    <a:pt x="1808" y="25"/>
                  </a:lnTo>
                  <a:lnTo>
                    <a:pt x="149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51" name="Google Shape;491;p41">
              <a:extLst>
                <a:ext uri="{FF2B5EF4-FFF2-40B4-BE49-F238E27FC236}">
                  <a16:creationId xmlns:a16="http://schemas.microsoft.com/office/drawing/2014/main" id="{E68E8AC8-7972-4885-8C6D-5FA1C1E50625}"/>
                </a:ext>
              </a:extLst>
            </p:cNvPr>
            <p:cNvSpPr/>
            <p:nvPr/>
          </p:nvSpPr>
          <p:spPr>
            <a:xfrm>
              <a:off x="5619100" y="5194175"/>
              <a:ext cx="161850" cy="89775"/>
            </a:xfrm>
            <a:custGeom>
              <a:avLst/>
              <a:gdLst/>
              <a:ahLst/>
              <a:cxnLst/>
              <a:rect l="l" t="t" r="r" b="b"/>
              <a:pathLst>
                <a:path w="6474" h="3591" extrusionOk="0">
                  <a:moveTo>
                    <a:pt x="4592" y="0"/>
                  </a:moveTo>
                  <a:lnTo>
                    <a:pt x="4422" y="25"/>
                  </a:lnTo>
                  <a:lnTo>
                    <a:pt x="4251" y="73"/>
                  </a:lnTo>
                  <a:lnTo>
                    <a:pt x="4080" y="122"/>
                  </a:lnTo>
                  <a:lnTo>
                    <a:pt x="3884" y="196"/>
                  </a:lnTo>
                  <a:lnTo>
                    <a:pt x="3713" y="293"/>
                  </a:lnTo>
                  <a:lnTo>
                    <a:pt x="3567" y="391"/>
                  </a:lnTo>
                  <a:lnTo>
                    <a:pt x="3420" y="513"/>
                  </a:lnTo>
                  <a:lnTo>
                    <a:pt x="3298" y="660"/>
                  </a:lnTo>
                  <a:lnTo>
                    <a:pt x="3200" y="806"/>
                  </a:lnTo>
                  <a:lnTo>
                    <a:pt x="3103" y="953"/>
                  </a:lnTo>
                  <a:lnTo>
                    <a:pt x="3029" y="1124"/>
                  </a:lnTo>
                  <a:lnTo>
                    <a:pt x="99" y="757"/>
                  </a:lnTo>
                  <a:lnTo>
                    <a:pt x="74" y="1221"/>
                  </a:lnTo>
                  <a:lnTo>
                    <a:pt x="1" y="1661"/>
                  </a:lnTo>
                  <a:lnTo>
                    <a:pt x="2907" y="2027"/>
                  </a:lnTo>
                  <a:lnTo>
                    <a:pt x="2932" y="2223"/>
                  </a:lnTo>
                  <a:lnTo>
                    <a:pt x="3005" y="2418"/>
                  </a:lnTo>
                  <a:lnTo>
                    <a:pt x="3078" y="2565"/>
                  </a:lnTo>
                  <a:lnTo>
                    <a:pt x="3152" y="2736"/>
                  </a:lnTo>
                  <a:lnTo>
                    <a:pt x="3249" y="2882"/>
                  </a:lnTo>
                  <a:lnTo>
                    <a:pt x="3371" y="3004"/>
                  </a:lnTo>
                  <a:lnTo>
                    <a:pt x="3493" y="3126"/>
                  </a:lnTo>
                  <a:lnTo>
                    <a:pt x="3616" y="3248"/>
                  </a:lnTo>
                  <a:lnTo>
                    <a:pt x="3762" y="3346"/>
                  </a:lnTo>
                  <a:lnTo>
                    <a:pt x="3909" y="3419"/>
                  </a:lnTo>
                  <a:lnTo>
                    <a:pt x="4080" y="3493"/>
                  </a:lnTo>
                  <a:lnTo>
                    <a:pt x="4251" y="3541"/>
                  </a:lnTo>
                  <a:lnTo>
                    <a:pt x="4422" y="3566"/>
                  </a:lnTo>
                  <a:lnTo>
                    <a:pt x="4592" y="3590"/>
                  </a:lnTo>
                  <a:lnTo>
                    <a:pt x="4763" y="3590"/>
                  </a:lnTo>
                  <a:lnTo>
                    <a:pt x="4934" y="3566"/>
                  </a:lnTo>
                  <a:lnTo>
                    <a:pt x="5105" y="3541"/>
                  </a:lnTo>
                  <a:lnTo>
                    <a:pt x="5276" y="3468"/>
                  </a:lnTo>
                  <a:lnTo>
                    <a:pt x="5447" y="3419"/>
                  </a:lnTo>
                  <a:lnTo>
                    <a:pt x="5618" y="3322"/>
                  </a:lnTo>
                  <a:lnTo>
                    <a:pt x="5765" y="3224"/>
                  </a:lnTo>
                  <a:lnTo>
                    <a:pt x="5887" y="3102"/>
                  </a:lnTo>
                  <a:lnTo>
                    <a:pt x="6009" y="2980"/>
                  </a:lnTo>
                  <a:lnTo>
                    <a:pt x="6131" y="2858"/>
                  </a:lnTo>
                  <a:lnTo>
                    <a:pt x="6204" y="2711"/>
                  </a:lnTo>
                  <a:lnTo>
                    <a:pt x="6302" y="2565"/>
                  </a:lnTo>
                  <a:lnTo>
                    <a:pt x="6351" y="2394"/>
                  </a:lnTo>
                  <a:lnTo>
                    <a:pt x="6400" y="2223"/>
                  </a:lnTo>
                  <a:lnTo>
                    <a:pt x="6449" y="2076"/>
                  </a:lnTo>
                  <a:lnTo>
                    <a:pt x="6473" y="1881"/>
                  </a:lnTo>
                  <a:lnTo>
                    <a:pt x="6473" y="1710"/>
                  </a:lnTo>
                  <a:lnTo>
                    <a:pt x="6449" y="1539"/>
                  </a:lnTo>
                  <a:lnTo>
                    <a:pt x="6424" y="1368"/>
                  </a:lnTo>
                  <a:lnTo>
                    <a:pt x="6351" y="1197"/>
                  </a:lnTo>
                  <a:lnTo>
                    <a:pt x="6278" y="1026"/>
                  </a:lnTo>
                  <a:lnTo>
                    <a:pt x="6204" y="855"/>
                  </a:lnTo>
                  <a:lnTo>
                    <a:pt x="6107" y="708"/>
                  </a:lnTo>
                  <a:lnTo>
                    <a:pt x="5985" y="586"/>
                  </a:lnTo>
                  <a:lnTo>
                    <a:pt x="5862" y="464"/>
                  </a:lnTo>
                  <a:lnTo>
                    <a:pt x="5740" y="342"/>
                  </a:lnTo>
                  <a:lnTo>
                    <a:pt x="5594" y="269"/>
                  </a:lnTo>
                  <a:lnTo>
                    <a:pt x="5447" y="171"/>
                  </a:lnTo>
                  <a:lnTo>
                    <a:pt x="5276" y="122"/>
                  </a:lnTo>
                  <a:lnTo>
                    <a:pt x="5105" y="73"/>
                  </a:lnTo>
                  <a:lnTo>
                    <a:pt x="4934" y="25"/>
                  </a:lnTo>
                  <a:lnTo>
                    <a:pt x="4763" y="25"/>
                  </a:lnTo>
                  <a:lnTo>
                    <a:pt x="459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52" name="Google Shape;492;p41">
              <a:extLst>
                <a:ext uri="{FF2B5EF4-FFF2-40B4-BE49-F238E27FC236}">
                  <a16:creationId xmlns:a16="http://schemas.microsoft.com/office/drawing/2014/main" id="{EDB401EE-B711-4DE1-BD15-6D28696606EA}"/>
                </a:ext>
              </a:extLst>
            </p:cNvPr>
            <p:cNvSpPr/>
            <p:nvPr/>
          </p:nvSpPr>
          <p:spPr>
            <a:xfrm>
              <a:off x="5420075" y="5116000"/>
              <a:ext cx="189300" cy="189925"/>
            </a:xfrm>
            <a:custGeom>
              <a:avLst/>
              <a:gdLst/>
              <a:ahLst/>
              <a:cxnLst/>
              <a:rect l="l" t="t" r="r" b="b"/>
              <a:pathLst>
                <a:path w="7572" h="7597" extrusionOk="0">
                  <a:moveTo>
                    <a:pt x="3786" y="1"/>
                  </a:moveTo>
                  <a:lnTo>
                    <a:pt x="3395" y="25"/>
                  </a:lnTo>
                  <a:lnTo>
                    <a:pt x="3028" y="74"/>
                  </a:lnTo>
                  <a:lnTo>
                    <a:pt x="2662" y="172"/>
                  </a:lnTo>
                  <a:lnTo>
                    <a:pt x="2320" y="294"/>
                  </a:lnTo>
                  <a:lnTo>
                    <a:pt x="1978" y="465"/>
                  </a:lnTo>
                  <a:lnTo>
                    <a:pt x="1661" y="660"/>
                  </a:lnTo>
                  <a:lnTo>
                    <a:pt x="1392" y="880"/>
                  </a:lnTo>
                  <a:lnTo>
                    <a:pt x="1123" y="1124"/>
                  </a:lnTo>
                  <a:lnTo>
                    <a:pt x="879" y="1393"/>
                  </a:lnTo>
                  <a:lnTo>
                    <a:pt x="659" y="1686"/>
                  </a:lnTo>
                  <a:lnTo>
                    <a:pt x="464" y="1979"/>
                  </a:lnTo>
                  <a:lnTo>
                    <a:pt x="293" y="2321"/>
                  </a:lnTo>
                  <a:lnTo>
                    <a:pt x="171" y="2663"/>
                  </a:lnTo>
                  <a:lnTo>
                    <a:pt x="73" y="3029"/>
                  </a:lnTo>
                  <a:lnTo>
                    <a:pt x="24" y="3420"/>
                  </a:lnTo>
                  <a:lnTo>
                    <a:pt x="0" y="3787"/>
                  </a:lnTo>
                  <a:lnTo>
                    <a:pt x="24" y="4177"/>
                  </a:lnTo>
                  <a:lnTo>
                    <a:pt x="73" y="4568"/>
                  </a:lnTo>
                  <a:lnTo>
                    <a:pt x="171" y="4934"/>
                  </a:lnTo>
                  <a:lnTo>
                    <a:pt x="293" y="5276"/>
                  </a:lnTo>
                  <a:lnTo>
                    <a:pt x="464" y="5594"/>
                  </a:lnTo>
                  <a:lnTo>
                    <a:pt x="659" y="5911"/>
                  </a:lnTo>
                  <a:lnTo>
                    <a:pt x="879" y="6204"/>
                  </a:lnTo>
                  <a:lnTo>
                    <a:pt x="1123" y="6473"/>
                  </a:lnTo>
                  <a:lnTo>
                    <a:pt x="1392" y="6717"/>
                  </a:lnTo>
                  <a:lnTo>
                    <a:pt x="1661" y="6937"/>
                  </a:lnTo>
                  <a:lnTo>
                    <a:pt x="1978" y="7133"/>
                  </a:lnTo>
                  <a:lnTo>
                    <a:pt x="2320" y="7279"/>
                  </a:lnTo>
                  <a:lnTo>
                    <a:pt x="2662" y="7426"/>
                  </a:lnTo>
                  <a:lnTo>
                    <a:pt x="3028" y="7499"/>
                  </a:lnTo>
                  <a:lnTo>
                    <a:pt x="3395" y="7572"/>
                  </a:lnTo>
                  <a:lnTo>
                    <a:pt x="3786" y="7597"/>
                  </a:lnTo>
                  <a:lnTo>
                    <a:pt x="4176" y="7572"/>
                  </a:lnTo>
                  <a:lnTo>
                    <a:pt x="4567" y="7499"/>
                  </a:lnTo>
                  <a:lnTo>
                    <a:pt x="4909" y="7426"/>
                  </a:lnTo>
                  <a:lnTo>
                    <a:pt x="5275" y="7279"/>
                  </a:lnTo>
                  <a:lnTo>
                    <a:pt x="5593" y="7133"/>
                  </a:lnTo>
                  <a:lnTo>
                    <a:pt x="5910" y="6937"/>
                  </a:lnTo>
                  <a:lnTo>
                    <a:pt x="6203" y="6717"/>
                  </a:lnTo>
                  <a:lnTo>
                    <a:pt x="6472" y="6473"/>
                  </a:lnTo>
                  <a:lnTo>
                    <a:pt x="6716" y="6204"/>
                  </a:lnTo>
                  <a:lnTo>
                    <a:pt x="6936" y="5911"/>
                  </a:lnTo>
                  <a:lnTo>
                    <a:pt x="7132" y="5594"/>
                  </a:lnTo>
                  <a:lnTo>
                    <a:pt x="7278" y="5276"/>
                  </a:lnTo>
                  <a:lnTo>
                    <a:pt x="7425" y="4934"/>
                  </a:lnTo>
                  <a:lnTo>
                    <a:pt x="7498" y="4568"/>
                  </a:lnTo>
                  <a:lnTo>
                    <a:pt x="7571" y="4177"/>
                  </a:lnTo>
                  <a:lnTo>
                    <a:pt x="7571" y="3787"/>
                  </a:lnTo>
                  <a:lnTo>
                    <a:pt x="7571" y="3420"/>
                  </a:lnTo>
                  <a:lnTo>
                    <a:pt x="7498" y="3029"/>
                  </a:lnTo>
                  <a:lnTo>
                    <a:pt x="7425" y="2663"/>
                  </a:lnTo>
                  <a:lnTo>
                    <a:pt x="7278" y="2321"/>
                  </a:lnTo>
                  <a:lnTo>
                    <a:pt x="7132" y="1979"/>
                  </a:lnTo>
                  <a:lnTo>
                    <a:pt x="6936" y="1686"/>
                  </a:lnTo>
                  <a:lnTo>
                    <a:pt x="6716" y="1393"/>
                  </a:lnTo>
                  <a:lnTo>
                    <a:pt x="6472" y="1124"/>
                  </a:lnTo>
                  <a:lnTo>
                    <a:pt x="6203" y="880"/>
                  </a:lnTo>
                  <a:lnTo>
                    <a:pt x="5910" y="660"/>
                  </a:lnTo>
                  <a:lnTo>
                    <a:pt x="5593" y="465"/>
                  </a:lnTo>
                  <a:lnTo>
                    <a:pt x="5275" y="294"/>
                  </a:lnTo>
                  <a:lnTo>
                    <a:pt x="4909" y="172"/>
                  </a:lnTo>
                  <a:lnTo>
                    <a:pt x="4567" y="74"/>
                  </a:lnTo>
                  <a:lnTo>
                    <a:pt x="4176" y="25"/>
                  </a:lnTo>
                  <a:lnTo>
                    <a:pt x="378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53" name="Google Shape;469;p41">
            <a:extLst>
              <a:ext uri="{FF2B5EF4-FFF2-40B4-BE49-F238E27FC236}">
                <a16:creationId xmlns:a16="http://schemas.microsoft.com/office/drawing/2014/main" id="{AD8FFB64-D82E-47FB-8056-0BDA49E1B2B4}"/>
              </a:ext>
            </a:extLst>
          </p:cNvPr>
          <p:cNvSpPr/>
          <p:nvPr/>
        </p:nvSpPr>
        <p:spPr>
          <a:xfrm>
            <a:off x="4771729" y="3043188"/>
            <a:ext cx="436130" cy="371043"/>
          </a:xfrm>
          <a:custGeom>
            <a:avLst/>
            <a:gdLst/>
            <a:ahLst/>
            <a:cxnLst/>
            <a:rect l="l" t="t" r="r" b="b"/>
            <a:pathLst>
              <a:path w="16706" h="14997" extrusionOk="0">
                <a:moveTo>
                  <a:pt x="4299" y="0"/>
                </a:moveTo>
                <a:lnTo>
                  <a:pt x="3859" y="25"/>
                </a:lnTo>
                <a:lnTo>
                  <a:pt x="3444" y="74"/>
                </a:lnTo>
                <a:lnTo>
                  <a:pt x="3029" y="196"/>
                </a:lnTo>
                <a:lnTo>
                  <a:pt x="2614" y="342"/>
                </a:lnTo>
                <a:lnTo>
                  <a:pt x="2247" y="513"/>
                </a:lnTo>
                <a:lnTo>
                  <a:pt x="1905" y="733"/>
                </a:lnTo>
                <a:lnTo>
                  <a:pt x="1563" y="977"/>
                </a:lnTo>
                <a:lnTo>
                  <a:pt x="1270" y="1246"/>
                </a:lnTo>
                <a:lnTo>
                  <a:pt x="977" y="1563"/>
                </a:lnTo>
                <a:lnTo>
                  <a:pt x="733" y="1881"/>
                </a:lnTo>
                <a:lnTo>
                  <a:pt x="513" y="2247"/>
                </a:lnTo>
                <a:lnTo>
                  <a:pt x="342" y="2614"/>
                </a:lnTo>
                <a:lnTo>
                  <a:pt x="196" y="3004"/>
                </a:lnTo>
                <a:lnTo>
                  <a:pt x="98" y="3420"/>
                </a:lnTo>
                <a:lnTo>
                  <a:pt x="25" y="3859"/>
                </a:lnTo>
                <a:lnTo>
                  <a:pt x="0" y="4299"/>
                </a:lnTo>
                <a:lnTo>
                  <a:pt x="0" y="4592"/>
                </a:lnTo>
                <a:lnTo>
                  <a:pt x="25" y="4885"/>
                </a:lnTo>
                <a:lnTo>
                  <a:pt x="122" y="5447"/>
                </a:lnTo>
                <a:lnTo>
                  <a:pt x="245" y="6008"/>
                </a:lnTo>
                <a:lnTo>
                  <a:pt x="440" y="6546"/>
                </a:lnTo>
                <a:lnTo>
                  <a:pt x="660" y="7059"/>
                </a:lnTo>
                <a:lnTo>
                  <a:pt x="928" y="7547"/>
                </a:lnTo>
                <a:lnTo>
                  <a:pt x="1197" y="8011"/>
                </a:lnTo>
                <a:lnTo>
                  <a:pt x="1515" y="8475"/>
                </a:lnTo>
                <a:lnTo>
                  <a:pt x="1856" y="8915"/>
                </a:lnTo>
                <a:lnTo>
                  <a:pt x="2198" y="9330"/>
                </a:lnTo>
                <a:lnTo>
                  <a:pt x="2565" y="9745"/>
                </a:lnTo>
                <a:lnTo>
                  <a:pt x="2931" y="10136"/>
                </a:lnTo>
                <a:lnTo>
                  <a:pt x="3639" y="10869"/>
                </a:lnTo>
                <a:lnTo>
                  <a:pt x="4299" y="11528"/>
                </a:lnTo>
                <a:lnTo>
                  <a:pt x="4861" y="12065"/>
                </a:lnTo>
                <a:lnTo>
                  <a:pt x="5496" y="12627"/>
                </a:lnTo>
                <a:lnTo>
                  <a:pt x="6839" y="13775"/>
                </a:lnTo>
                <a:lnTo>
                  <a:pt x="7913" y="14654"/>
                </a:lnTo>
                <a:lnTo>
                  <a:pt x="8353" y="14996"/>
                </a:lnTo>
                <a:lnTo>
                  <a:pt x="8793" y="14654"/>
                </a:lnTo>
                <a:lnTo>
                  <a:pt x="9843" y="13799"/>
                </a:lnTo>
                <a:lnTo>
                  <a:pt x="11186" y="12651"/>
                </a:lnTo>
                <a:lnTo>
                  <a:pt x="11821" y="12090"/>
                </a:lnTo>
                <a:lnTo>
                  <a:pt x="12407" y="11528"/>
                </a:lnTo>
                <a:lnTo>
                  <a:pt x="13067" y="10869"/>
                </a:lnTo>
                <a:lnTo>
                  <a:pt x="13775" y="10136"/>
                </a:lnTo>
                <a:lnTo>
                  <a:pt x="14141" y="9745"/>
                </a:lnTo>
                <a:lnTo>
                  <a:pt x="14508" y="9330"/>
                </a:lnTo>
                <a:lnTo>
                  <a:pt x="14850" y="8915"/>
                </a:lnTo>
                <a:lnTo>
                  <a:pt x="15191" y="8475"/>
                </a:lnTo>
                <a:lnTo>
                  <a:pt x="15509" y="8011"/>
                </a:lnTo>
                <a:lnTo>
                  <a:pt x="15778" y="7547"/>
                </a:lnTo>
                <a:lnTo>
                  <a:pt x="16046" y="7059"/>
                </a:lnTo>
                <a:lnTo>
                  <a:pt x="16266" y="6546"/>
                </a:lnTo>
                <a:lnTo>
                  <a:pt x="16461" y="6008"/>
                </a:lnTo>
                <a:lnTo>
                  <a:pt x="16584" y="5447"/>
                </a:lnTo>
                <a:lnTo>
                  <a:pt x="16681" y="4885"/>
                </a:lnTo>
                <a:lnTo>
                  <a:pt x="16706" y="4592"/>
                </a:lnTo>
                <a:lnTo>
                  <a:pt x="16706" y="4299"/>
                </a:lnTo>
                <a:lnTo>
                  <a:pt x="16681" y="3859"/>
                </a:lnTo>
                <a:lnTo>
                  <a:pt x="16608" y="3420"/>
                </a:lnTo>
                <a:lnTo>
                  <a:pt x="16510" y="3004"/>
                </a:lnTo>
                <a:lnTo>
                  <a:pt x="16364" y="2614"/>
                </a:lnTo>
                <a:lnTo>
                  <a:pt x="16193" y="2247"/>
                </a:lnTo>
                <a:lnTo>
                  <a:pt x="15973" y="1881"/>
                </a:lnTo>
                <a:lnTo>
                  <a:pt x="15729" y="1563"/>
                </a:lnTo>
                <a:lnTo>
                  <a:pt x="15436" y="1246"/>
                </a:lnTo>
                <a:lnTo>
                  <a:pt x="15143" y="977"/>
                </a:lnTo>
                <a:lnTo>
                  <a:pt x="14801" y="733"/>
                </a:lnTo>
                <a:lnTo>
                  <a:pt x="14459" y="513"/>
                </a:lnTo>
                <a:lnTo>
                  <a:pt x="14092" y="342"/>
                </a:lnTo>
                <a:lnTo>
                  <a:pt x="13677" y="196"/>
                </a:lnTo>
                <a:lnTo>
                  <a:pt x="13262" y="74"/>
                </a:lnTo>
                <a:lnTo>
                  <a:pt x="12847" y="25"/>
                </a:lnTo>
                <a:lnTo>
                  <a:pt x="12407" y="0"/>
                </a:lnTo>
                <a:lnTo>
                  <a:pt x="12065" y="0"/>
                </a:lnTo>
                <a:lnTo>
                  <a:pt x="11723" y="49"/>
                </a:lnTo>
                <a:lnTo>
                  <a:pt x="11381" y="122"/>
                </a:lnTo>
                <a:lnTo>
                  <a:pt x="11064" y="196"/>
                </a:lnTo>
                <a:lnTo>
                  <a:pt x="10746" y="318"/>
                </a:lnTo>
                <a:lnTo>
                  <a:pt x="10453" y="464"/>
                </a:lnTo>
                <a:lnTo>
                  <a:pt x="10160" y="611"/>
                </a:lnTo>
                <a:lnTo>
                  <a:pt x="9892" y="806"/>
                </a:lnTo>
                <a:lnTo>
                  <a:pt x="9647" y="1002"/>
                </a:lnTo>
                <a:lnTo>
                  <a:pt x="9403" y="1221"/>
                </a:lnTo>
                <a:lnTo>
                  <a:pt x="9183" y="1466"/>
                </a:lnTo>
                <a:lnTo>
                  <a:pt x="8964" y="1710"/>
                </a:lnTo>
                <a:lnTo>
                  <a:pt x="8793" y="1979"/>
                </a:lnTo>
                <a:lnTo>
                  <a:pt x="8622" y="2272"/>
                </a:lnTo>
                <a:lnTo>
                  <a:pt x="8475" y="2565"/>
                </a:lnTo>
                <a:lnTo>
                  <a:pt x="8353" y="2858"/>
                </a:lnTo>
                <a:lnTo>
                  <a:pt x="8231" y="2565"/>
                </a:lnTo>
                <a:lnTo>
                  <a:pt x="8084" y="2272"/>
                </a:lnTo>
                <a:lnTo>
                  <a:pt x="7913" y="1979"/>
                </a:lnTo>
                <a:lnTo>
                  <a:pt x="7742" y="1710"/>
                </a:lnTo>
                <a:lnTo>
                  <a:pt x="7523" y="1466"/>
                </a:lnTo>
                <a:lnTo>
                  <a:pt x="7303" y="1221"/>
                </a:lnTo>
                <a:lnTo>
                  <a:pt x="7059" y="1002"/>
                </a:lnTo>
                <a:lnTo>
                  <a:pt x="6814" y="806"/>
                </a:lnTo>
                <a:lnTo>
                  <a:pt x="6546" y="611"/>
                </a:lnTo>
                <a:lnTo>
                  <a:pt x="6253" y="464"/>
                </a:lnTo>
                <a:lnTo>
                  <a:pt x="5960" y="318"/>
                </a:lnTo>
                <a:lnTo>
                  <a:pt x="5642" y="196"/>
                </a:lnTo>
                <a:lnTo>
                  <a:pt x="5325" y="122"/>
                </a:lnTo>
                <a:lnTo>
                  <a:pt x="4983" y="49"/>
                </a:lnTo>
                <a:lnTo>
                  <a:pt x="464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03C63E96-F050-418E-948C-0ABE9E90A40C}"/>
              </a:ext>
            </a:extLst>
          </p:cNvPr>
          <p:cNvSpPr/>
          <p:nvPr/>
        </p:nvSpPr>
        <p:spPr>
          <a:xfrm>
            <a:off x="787252" y="3794316"/>
            <a:ext cx="34509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– Справочник медицинских организаций</a:t>
            </a:r>
            <a:endParaRPr lang="en-US" b="1" dirty="0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55" name="Прямоугольник 54">
            <a:extLst>
              <a:ext uri="{FF2B5EF4-FFF2-40B4-BE49-F238E27FC236}">
                <a16:creationId xmlns:a16="http://schemas.microsoft.com/office/drawing/2014/main" id="{5AABE9F7-FB0E-47C5-A817-377E7FA677AE}"/>
              </a:ext>
            </a:extLst>
          </p:cNvPr>
          <p:cNvSpPr/>
          <p:nvPr/>
        </p:nvSpPr>
        <p:spPr>
          <a:xfrm>
            <a:off x="787252" y="3108956"/>
            <a:ext cx="34509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– Тарификатор медицинских услуг</a:t>
            </a:r>
            <a:endParaRPr lang="en-US" b="1" dirty="0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56" name="Прямоугольник 55">
            <a:extLst>
              <a:ext uri="{FF2B5EF4-FFF2-40B4-BE49-F238E27FC236}">
                <a16:creationId xmlns:a16="http://schemas.microsoft.com/office/drawing/2014/main" id="{B7E9817A-DC3C-4DD7-8206-8F125D6FBD0A}"/>
              </a:ext>
            </a:extLst>
          </p:cNvPr>
          <p:cNvSpPr/>
          <p:nvPr/>
        </p:nvSpPr>
        <p:spPr>
          <a:xfrm>
            <a:off x="787252" y="2303866"/>
            <a:ext cx="34509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– </a:t>
            </a:r>
            <a:r>
              <a:rPr lang="ru-RU" b="1" dirty="0" err="1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Группировщик</a:t>
            </a:r>
            <a:r>
              <a:rPr lang="ru-RU" b="1" dirty="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 КСГ</a:t>
            </a:r>
            <a:endParaRPr lang="en-US" b="1" dirty="0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57" name="Прямоугольник 56">
            <a:extLst>
              <a:ext uri="{FF2B5EF4-FFF2-40B4-BE49-F238E27FC236}">
                <a16:creationId xmlns:a16="http://schemas.microsoft.com/office/drawing/2014/main" id="{0D06663A-ECF2-4EAE-99D7-FE3863483D37}"/>
              </a:ext>
            </a:extLst>
          </p:cNvPr>
          <p:cNvSpPr/>
          <p:nvPr/>
        </p:nvSpPr>
        <p:spPr>
          <a:xfrm>
            <a:off x="787252" y="1647919"/>
            <a:ext cx="34509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– Справочник медицинских услуг</a:t>
            </a:r>
            <a:endParaRPr lang="en-US" b="1" dirty="0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58" name="Прямоугольник 57">
            <a:extLst>
              <a:ext uri="{FF2B5EF4-FFF2-40B4-BE49-F238E27FC236}">
                <a16:creationId xmlns:a16="http://schemas.microsoft.com/office/drawing/2014/main" id="{5BD28EBC-4D11-4052-9C28-19E367BA8947}"/>
              </a:ext>
            </a:extLst>
          </p:cNvPr>
          <p:cNvSpPr/>
          <p:nvPr/>
        </p:nvSpPr>
        <p:spPr>
          <a:xfrm>
            <a:off x="5320888" y="1662409"/>
            <a:ext cx="34509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– Справочник профилей мед. помощи</a:t>
            </a:r>
            <a:endParaRPr lang="en-US" b="1" dirty="0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59" name="Прямоугольник 58">
            <a:extLst>
              <a:ext uri="{FF2B5EF4-FFF2-40B4-BE49-F238E27FC236}">
                <a16:creationId xmlns:a16="http://schemas.microsoft.com/office/drawing/2014/main" id="{CEFD3782-5A9B-4A5E-BB92-E965E400A1F4}"/>
              </a:ext>
            </a:extLst>
          </p:cNvPr>
          <p:cNvSpPr/>
          <p:nvPr/>
        </p:nvSpPr>
        <p:spPr>
          <a:xfrm>
            <a:off x="5333677" y="2338884"/>
            <a:ext cx="34509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– Справочник видов и методой ВМП</a:t>
            </a:r>
            <a:endParaRPr lang="en-US" b="1" dirty="0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60" name="Google Shape;468;p41">
            <a:extLst>
              <a:ext uri="{FF2B5EF4-FFF2-40B4-BE49-F238E27FC236}">
                <a16:creationId xmlns:a16="http://schemas.microsoft.com/office/drawing/2014/main" id="{93D0607A-725C-47C0-98C6-5E6355684659}"/>
              </a:ext>
            </a:extLst>
          </p:cNvPr>
          <p:cNvSpPr/>
          <p:nvPr/>
        </p:nvSpPr>
        <p:spPr>
          <a:xfrm>
            <a:off x="4776872" y="3737115"/>
            <a:ext cx="432770" cy="423794"/>
          </a:xfrm>
          <a:custGeom>
            <a:avLst/>
            <a:gdLst/>
            <a:ahLst/>
            <a:cxnLst/>
            <a:rect l="l" t="t" r="r" b="b"/>
            <a:pathLst>
              <a:path w="16756" h="16658" extrusionOk="0">
                <a:moveTo>
                  <a:pt x="13287" y="2565"/>
                </a:moveTo>
                <a:lnTo>
                  <a:pt x="13482" y="2590"/>
                </a:lnTo>
                <a:lnTo>
                  <a:pt x="13653" y="2663"/>
                </a:lnTo>
                <a:lnTo>
                  <a:pt x="13800" y="2736"/>
                </a:lnTo>
                <a:lnTo>
                  <a:pt x="13922" y="2858"/>
                </a:lnTo>
                <a:lnTo>
                  <a:pt x="14069" y="3005"/>
                </a:lnTo>
                <a:lnTo>
                  <a:pt x="14142" y="3176"/>
                </a:lnTo>
                <a:lnTo>
                  <a:pt x="14191" y="3371"/>
                </a:lnTo>
                <a:lnTo>
                  <a:pt x="14215" y="3567"/>
                </a:lnTo>
                <a:lnTo>
                  <a:pt x="14191" y="3738"/>
                </a:lnTo>
                <a:lnTo>
                  <a:pt x="14142" y="3884"/>
                </a:lnTo>
                <a:lnTo>
                  <a:pt x="14069" y="4055"/>
                </a:lnTo>
                <a:lnTo>
                  <a:pt x="13922" y="4202"/>
                </a:lnTo>
                <a:lnTo>
                  <a:pt x="13800" y="4348"/>
                </a:lnTo>
                <a:lnTo>
                  <a:pt x="13653" y="4446"/>
                </a:lnTo>
                <a:lnTo>
                  <a:pt x="13482" y="4495"/>
                </a:lnTo>
                <a:lnTo>
                  <a:pt x="13067" y="4495"/>
                </a:lnTo>
                <a:lnTo>
                  <a:pt x="12896" y="4446"/>
                </a:lnTo>
                <a:lnTo>
                  <a:pt x="12725" y="4348"/>
                </a:lnTo>
                <a:lnTo>
                  <a:pt x="12554" y="4202"/>
                </a:lnTo>
                <a:lnTo>
                  <a:pt x="12481" y="4055"/>
                </a:lnTo>
                <a:lnTo>
                  <a:pt x="12408" y="3884"/>
                </a:lnTo>
                <a:lnTo>
                  <a:pt x="12359" y="3738"/>
                </a:lnTo>
                <a:lnTo>
                  <a:pt x="12359" y="3567"/>
                </a:lnTo>
                <a:lnTo>
                  <a:pt x="12359" y="3371"/>
                </a:lnTo>
                <a:lnTo>
                  <a:pt x="12408" y="3176"/>
                </a:lnTo>
                <a:lnTo>
                  <a:pt x="12481" y="3005"/>
                </a:lnTo>
                <a:lnTo>
                  <a:pt x="12554" y="2858"/>
                </a:lnTo>
                <a:lnTo>
                  <a:pt x="12725" y="2736"/>
                </a:lnTo>
                <a:lnTo>
                  <a:pt x="12896" y="2663"/>
                </a:lnTo>
                <a:lnTo>
                  <a:pt x="13067" y="2590"/>
                </a:lnTo>
                <a:lnTo>
                  <a:pt x="13287" y="2565"/>
                </a:lnTo>
                <a:close/>
                <a:moveTo>
                  <a:pt x="10845" y="1"/>
                </a:moveTo>
                <a:lnTo>
                  <a:pt x="10527" y="25"/>
                </a:lnTo>
                <a:lnTo>
                  <a:pt x="10210" y="74"/>
                </a:lnTo>
                <a:lnTo>
                  <a:pt x="9868" y="172"/>
                </a:lnTo>
                <a:lnTo>
                  <a:pt x="9477" y="318"/>
                </a:lnTo>
                <a:lnTo>
                  <a:pt x="9184" y="489"/>
                </a:lnTo>
                <a:lnTo>
                  <a:pt x="8891" y="660"/>
                </a:lnTo>
                <a:lnTo>
                  <a:pt x="8622" y="831"/>
                </a:lnTo>
                <a:lnTo>
                  <a:pt x="8525" y="953"/>
                </a:lnTo>
                <a:lnTo>
                  <a:pt x="8427" y="1051"/>
                </a:lnTo>
                <a:lnTo>
                  <a:pt x="416" y="8866"/>
                </a:lnTo>
                <a:lnTo>
                  <a:pt x="270" y="9086"/>
                </a:lnTo>
                <a:lnTo>
                  <a:pt x="123" y="9355"/>
                </a:lnTo>
                <a:lnTo>
                  <a:pt x="25" y="9624"/>
                </a:lnTo>
                <a:lnTo>
                  <a:pt x="1" y="9746"/>
                </a:lnTo>
                <a:lnTo>
                  <a:pt x="1" y="9917"/>
                </a:lnTo>
                <a:lnTo>
                  <a:pt x="1" y="10039"/>
                </a:lnTo>
                <a:lnTo>
                  <a:pt x="25" y="10136"/>
                </a:lnTo>
                <a:lnTo>
                  <a:pt x="123" y="10381"/>
                </a:lnTo>
                <a:lnTo>
                  <a:pt x="270" y="10625"/>
                </a:lnTo>
                <a:lnTo>
                  <a:pt x="416" y="10869"/>
                </a:lnTo>
                <a:lnTo>
                  <a:pt x="5911" y="16242"/>
                </a:lnTo>
                <a:lnTo>
                  <a:pt x="6009" y="16340"/>
                </a:lnTo>
                <a:lnTo>
                  <a:pt x="6131" y="16438"/>
                </a:lnTo>
                <a:lnTo>
                  <a:pt x="6253" y="16511"/>
                </a:lnTo>
                <a:lnTo>
                  <a:pt x="6400" y="16560"/>
                </a:lnTo>
                <a:lnTo>
                  <a:pt x="6522" y="16609"/>
                </a:lnTo>
                <a:lnTo>
                  <a:pt x="6668" y="16633"/>
                </a:lnTo>
                <a:lnTo>
                  <a:pt x="6961" y="16657"/>
                </a:lnTo>
                <a:lnTo>
                  <a:pt x="7206" y="16633"/>
                </a:lnTo>
                <a:lnTo>
                  <a:pt x="7474" y="16560"/>
                </a:lnTo>
                <a:lnTo>
                  <a:pt x="7596" y="16511"/>
                </a:lnTo>
                <a:lnTo>
                  <a:pt x="7719" y="16438"/>
                </a:lnTo>
                <a:lnTo>
                  <a:pt x="7816" y="16340"/>
                </a:lnTo>
                <a:lnTo>
                  <a:pt x="7914" y="16242"/>
                </a:lnTo>
                <a:lnTo>
                  <a:pt x="15803" y="8427"/>
                </a:lnTo>
                <a:lnTo>
                  <a:pt x="15974" y="8183"/>
                </a:lnTo>
                <a:lnTo>
                  <a:pt x="16169" y="7938"/>
                </a:lnTo>
                <a:lnTo>
                  <a:pt x="16242" y="7792"/>
                </a:lnTo>
                <a:lnTo>
                  <a:pt x="16340" y="7645"/>
                </a:lnTo>
                <a:lnTo>
                  <a:pt x="16389" y="7474"/>
                </a:lnTo>
                <a:lnTo>
                  <a:pt x="16438" y="7279"/>
                </a:lnTo>
                <a:lnTo>
                  <a:pt x="16584" y="6961"/>
                </a:lnTo>
                <a:lnTo>
                  <a:pt x="16682" y="6644"/>
                </a:lnTo>
                <a:lnTo>
                  <a:pt x="16731" y="6326"/>
                </a:lnTo>
                <a:lnTo>
                  <a:pt x="16755" y="6009"/>
                </a:lnTo>
                <a:lnTo>
                  <a:pt x="16755" y="1491"/>
                </a:lnTo>
                <a:lnTo>
                  <a:pt x="16731" y="1173"/>
                </a:lnTo>
                <a:lnTo>
                  <a:pt x="16706" y="1051"/>
                </a:lnTo>
                <a:lnTo>
                  <a:pt x="16657" y="905"/>
                </a:lnTo>
                <a:lnTo>
                  <a:pt x="16609" y="782"/>
                </a:lnTo>
                <a:lnTo>
                  <a:pt x="16535" y="660"/>
                </a:lnTo>
                <a:lnTo>
                  <a:pt x="16438" y="538"/>
                </a:lnTo>
                <a:lnTo>
                  <a:pt x="16340" y="416"/>
                </a:lnTo>
                <a:lnTo>
                  <a:pt x="16144" y="270"/>
                </a:lnTo>
                <a:lnTo>
                  <a:pt x="15900" y="123"/>
                </a:lnTo>
                <a:lnTo>
                  <a:pt x="15632" y="50"/>
                </a:lnTo>
                <a:lnTo>
                  <a:pt x="15509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sp>
        <p:nvSpPr>
          <p:cNvPr id="61" name="Прямоугольник 60">
            <a:extLst>
              <a:ext uri="{FF2B5EF4-FFF2-40B4-BE49-F238E27FC236}">
                <a16:creationId xmlns:a16="http://schemas.microsoft.com/office/drawing/2014/main" id="{EA18B46A-E839-4599-BA0D-2392ADD8D13B}"/>
              </a:ext>
            </a:extLst>
          </p:cNvPr>
          <p:cNvSpPr/>
          <p:nvPr/>
        </p:nvSpPr>
        <p:spPr>
          <a:xfrm>
            <a:off x="5324003" y="3794215"/>
            <a:ext cx="34509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– Справочник исходов, результатов</a:t>
            </a:r>
            <a:endParaRPr lang="en-US" b="1" dirty="0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62" name="Прямоугольник 61">
            <a:extLst>
              <a:ext uri="{FF2B5EF4-FFF2-40B4-BE49-F238E27FC236}">
                <a16:creationId xmlns:a16="http://schemas.microsoft.com/office/drawing/2014/main" id="{E2B4D71C-1032-400A-8CE5-965662D9899F}"/>
              </a:ext>
            </a:extLst>
          </p:cNvPr>
          <p:cNvSpPr/>
          <p:nvPr/>
        </p:nvSpPr>
        <p:spPr>
          <a:xfrm>
            <a:off x="5333677" y="3106454"/>
            <a:ext cx="34509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– Справочник диагнозов (МКБ-10)</a:t>
            </a:r>
            <a:endParaRPr lang="en-US" b="1" dirty="0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63" name="Прямоугольник 62">
            <a:extLst>
              <a:ext uri="{FF2B5EF4-FFF2-40B4-BE49-F238E27FC236}">
                <a16:creationId xmlns:a16="http://schemas.microsoft.com/office/drawing/2014/main" id="{C1F7AB3D-1075-4DE9-A746-0E930E40644C}"/>
              </a:ext>
            </a:extLst>
          </p:cNvPr>
          <p:cNvSpPr/>
          <p:nvPr/>
        </p:nvSpPr>
        <p:spPr>
          <a:xfrm>
            <a:off x="2638353" y="4293559"/>
            <a:ext cx="34509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 и т.д.</a:t>
            </a:r>
            <a:endParaRPr lang="en-US" b="1" dirty="0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</p:txBody>
      </p:sp>
    </p:spTree>
    <p:extLst>
      <p:ext uri="{BB962C8B-B14F-4D97-AF65-F5344CB8AC3E}">
        <p14:creationId xmlns:p14="http://schemas.microsoft.com/office/powerpoint/2010/main" val="3018876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32"/>
          <p:cNvSpPr txBox="1">
            <a:spLocks noGrp="1"/>
          </p:cNvSpPr>
          <p:nvPr>
            <p:ph type="body" idx="4294967295"/>
          </p:nvPr>
        </p:nvSpPr>
        <p:spPr>
          <a:xfrm>
            <a:off x="223804" y="1334324"/>
            <a:ext cx="3408218" cy="331932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None/>
            </a:pPr>
            <a:r>
              <a:rPr lang="en-US" sz="1800" b="1" dirty="0">
                <a:solidFill>
                  <a:srgbClr val="00AE9D"/>
                </a:solidFill>
                <a:latin typeface="Raleway"/>
                <a:ea typeface="Raleway"/>
                <a:cs typeface="Raleway"/>
                <a:sym typeface="Raleway"/>
              </a:rPr>
              <a:t>http://www.mofoms.ru</a:t>
            </a:r>
            <a:endParaRPr lang="ru-RU" sz="1800" b="1" dirty="0">
              <a:solidFill>
                <a:srgbClr val="00AE9D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lvl="0" indent="0">
              <a:buNone/>
            </a:pPr>
            <a:r>
              <a:rPr lang="ru-RU" dirty="0"/>
              <a:t>Сайт ТФОМС МО -</a:t>
            </a:r>
            <a:r>
              <a:rPr lang="en-US" dirty="0"/>
              <a:t>&gt;</a:t>
            </a:r>
            <a:r>
              <a:rPr lang="ru-RU" dirty="0"/>
              <a:t> Документы -</a:t>
            </a:r>
            <a:r>
              <a:rPr lang="en-US" dirty="0"/>
              <a:t>&gt; </a:t>
            </a:r>
            <a:r>
              <a:rPr lang="ru-RU" dirty="0"/>
              <a:t>Справочники -</a:t>
            </a:r>
            <a:r>
              <a:rPr lang="en-US" dirty="0"/>
              <a:t>&gt;</a:t>
            </a:r>
            <a:r>
              <a:rPr lang="ru-RU" dirty="0"/>
              <a:t> Нормативно-справочная информация</a:t>
            </a:r>
            <a:endParaRPr dirty="0"/>
          </a:p>
        </p:txBody>
      </p:sp>
      <p:sp>
        <p:nvSpPr>
          <p:cNvPr id="314" name="Google Shape;314;p32"/>
          <p:cNvSpPr txBox="1">
            <a:spLocks noGrp="1"/>
          </p:cNvSpPr>
          <p:nvPr>
            <p:ph type="sldNum" idx="12"/>
          </p:nvPr>
        </p:nvSpPr>
        <p:spPr>
          <a:xfrm>
            <a:off x="2712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14</a:t>
            </a:fld>
            <a:endParaRPr/>
          </a:p>
        </p:txBody>
      </p:sp>
      <p:grpSp>
        <p:nvGrpSpPr>
          <p:cNvPr id="315" name="Google Shape;315;p32"/>
          <p:cNvGrpSpPr/>
          <p:nvPr/>
        </p:nvGrpSpPr>
        <p:grpSpPr>
          <a:xfrm>
            <a:off x="3296237" y="1334325"/>
            <a:ext cx="5407681" cy="3168296"/>
            <a:chOff x="1177450" y="241631"/>
            <a:chExt cx="6173152" cy="3616776"/>
          </a:xfrm>
        </p:grpSpPr>
        <p:sp>
          <p:nvSpPr>
            <p:cNvPr id="316" name="Google Shape;316;p32"/>
            <p:cNvSpPr/>
            <p:nvPr/>
          </p:nvSpPr>
          <p:spPr>
            <a:xfrm>
              <a:off x="1682275" y="241631"/>
              <a:ext cx="5161606" cy="3454973"/>
            </a:xfrm>
            <a:custGeom>
              <a:avLst/>
              <a:gdLst/>
              <a:ahLst/>
              <a:cxnLst/>
              <a:rect l="l" t="t" r="r" b="b"/>
              <a:pathLst>
                <a:path w="5161606" h="3454973" extrusionOk="0">
                  <a:moveTo>
                    <a:pt x="4992053" y="0"/>
                  </a:moveTo>
                  <a:lnTo>
                    <a:pt x="170498" y="0"/>
                  </a:lnTo>
                  <a:cubicBezTo>
                    <a:pt x="76200" y="0"/>
                    <a:pt x="0" y="76143"/>
                    <a:pt x="0" y="170369"/>
                  </a:cubicBezTo>
                  <a:lnTo>
                    <a:pt x="0" y="3396915"/>
                  </a:lnTo>
                  <a:cubicBezTo>
                    <a:pt x="0" y="3429275"/>
                    <a:pt x="26670" y="3454973"/>
                    <a:pt x="58102" y="3454973"/>
                  </a:cubicBezTo>
                  <a:lnTo>
                    <a:pt x="5103495" y="3454973"/>
                  </a:lnTo>
                  <a:cubicBezTo>
                    <a:pt x="5135880" y="3454973"/>
                    <a:pt x="5161598" y="3428324"/>
                    <a:pt x="5161598" y="3396915"/>
                  </a:cubicBezTo>
                  <a:lnTo>
                    <a:pt x="5161598" y="170369"/>
                  </a:lnTo>
                  <a:cubicBezTo>
                    <a:pt x="5162550" y="76143"/>
                    <a:pt x="5086350" y="0"/>
                    <a:pt x="4992053" y="0"/>
                  </a:cubicBezTo>
                  <a:close/>
                  <a:moveTo>
                    <a:pt x="4981575" y="3245581"/>
                  </a:moveTo>
                  <a:lnTo>
                    <a:pt x="190500" y="3245581"/>
                  </a:lnTo>
                  <a:lnTo>
                    <a:pt x="190500" y="199874"/>
                  </a:lnTo>
                  <a:lnTo>
                    <a:pt x="4981575" y="199874"/>
                  </a:lnTo>
                  <a:lnTo>
                    <a:pt x="4981575" y="3245581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7" name="Google Shape;317;p32"/>
            <p:cNvSpPr/>
            <p:nvPr/>
          </p:nvSpPr>
          <p:spPr>
            <a:xfrm>
              <a:off x="1177450" y="3763229"/>
              <a:ext cx="6173152" cy="95178"/>
            </a:xfrm>
            <a:custGeom>
              <a:avLst/>
              <a:gdLst/>
              <a:ahLst/>
              <a:cxnLst/>
              <a:rect l="l" t="t" r="r" b="b"/>
              <a:pathLst>
                <a:path w="6173152" h="95178" extrusionOk="0">
                  <a:moveTo>
                    <a:pt x="0" y="0"/>
                  </a:moveTo>
                  <a:cubicBezTo>
                    <a:pt x="0" y="0"/>
                    <a:pt x="129540" y="95178"/>
                    <a:pt x="450533" y="95178"/>
                  </a:cubicBezTo>
                  <a:lnTo>
                    <a:pt x="5817870" y="95178"/>
                  </a:lnTo>
                  <a:cubicBezTo>
                    <a:pt x="5948363" y="95178"/>
                    <a:pt x="6173153" y="0"/>
                    <a:pt x="617315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8" name="Google Shape;318;p32"/>
            <p:cNvSpPr/>
            <p:nvPr/>
          </p:nvSpPr>
          <p:spPr>
            <a:xfrm>
              <a:off x="1177450" y="3687086"/>
              <a:ext cx="6172200" cy="76142"/>
            </a:xfrm>
            <a:custGeom>
              <a:avLst/>
              <a:gdLst/>
              <a:ahLst/>
              <a:cxnLst/>
              <a:rect l="l" t="t" r="r" b="b"/>
              <a:pathLst>
                <a:path w="6172200" h="76142" extrusionOk="0">
                  <a:moveTo>
                    <a:pt x="0" y="76143"/>
                  </a:moveTo>
                  <a:lnTo>
                    <a:pt x="6172200" y="76143"/>
                  </a:lnTo>
                  <a:lnTo>
                    <a:pt x="61722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9" name="Google Shape;319;p32"/>
            <p:cNvSpPr/>
            <p:nvPr/>
          </p:nvSpPr>
          <p:spPr>
            <a:xfrm>
              <a:off x="3806350" y="3687086"/>
              <a:ext cx="903922" cy="47589"/>
            </a:xfrm>
            <a:custGeom>
              <a:avLst/>
              <a:gdLst/>
              <a:ahLst/>
              <a:cxnLst/>
              <a:rect l="l" t="t" r="r" b="b"/>
              <a:pathLst>
                <a:path w="903922" h="47589" extrusionOk="0">
                  <a:moveTo>
                    <a:pt x="0" y="0"/>
                  </a:moveTo>
                  <a:cubicBezTo>
                    <a:pt x="0" y="0"/>
                    <a:pt x="26670" y="47589"/>
                    <a:pt x="53340" y="47589"/>
                  </a:cubicBezTo>
                  <a:lnTo>
                    <a:pt x="850582" y="47589"/>
                  </a:lnTo>
                  <a:cubicBezTo>
                    <a:pt x="877253" y="47589"/>
                    <a:pt x="903922" y="0"/>
                    <a:pt x="90392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D3DBC92F-0FEB-4EC0-ACBA-8F37AD2ABB3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67" r="2671" b="341"/>
          <a:stretch/>
        </p:blipFill>
        <p:spPr>
          <a:xfrm>
            <a:off x="3910008" y="1511238"/>
            <a:ext cx="4186242" cy="2658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2437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Google Shape;497;p42"/>
          <p:cNvSpPr txBox="1">
            <a:spLocks noGrp="1"/>
          </p:cNvSpPr>
          <p:nvPr>
            <p:ph type="title"/>
          </p:nvPr>
        </p:nvSpPr>
        <p:spPr>
          <a:xfrm>
            <a:off x="125715" y="414090"/>
            <a:ext cx="73707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/>
              <a:t>Организационно-технологические регламенты</a:t>
            </a:r>
            <a:endParaRPr sz="2000" dirty="0"/>
          </a:p>
        </p:txBody>
      </p:sp>
      <p:sp>
        <p:nvSpPr>
          <p:cNvPr id="498" name="Google Shape;498;p42"/>
          <p:cNvSpPr txBox="1">
            <a:spLocks noGrp="1"/>
          </p:cNvSpPr>
          <p:nvPr>
            <p:ph type="sldNum" idx="12"/>
          </p:nvPr>
        </p:nvSpPr>
        <p:spPr>
          <a:xfrm>
            <a:off x="2712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15</a:t>
            </a:fld>
            <a:endParaRPr/>
          </a:p>
        </p:txBody>
      </p:sp>
      <p:grpSp>
        <p:nvGrpSpPr>
          <p:cNvPr id="499" name="Google Shape;499;p42"/>
          <p:cNvGrpSpPr/>
          <p:nvPr/>
        </p:nvGrpSpPr>
        <p:grpSpPr>
          <a:xfrm>
            <a:off x="176698" y="1413043"/>
            <a:ext cx="2892783" cy="3243858"/>
            <a:chOff x="3778727" y="4460423"/>
            <a:chExt cx="720160" cy="647438"/>
          </a:xfrm>
        </p:grpSpPr>
        <p:sp>
          <p:nvSpPr>
            <p:cNvPr id="500" name="Google Shape;500;p42"/>
            <p:cNvSpPr/>
            <p:nvPr/>
          </p:nvSpPr>
          <p:spPr>
            <a:xfrm>
              <a:off x="3957011" y="4902228"/>
              <a:ext cx="364723" cy="110621"/>
            </a:xfrm>
            <a:custGeom>
              <a:avLst/>
              <a:gdLst/>
              <a:ahLst/>
              <a:cxnLst/>
              <a:rect l="l" t="t" r="r" b="b"/>
              <a:pathLst>
                <a:path w="640" h="194" extrusionOk="0">
                  <a:moveTo>
                    <a:pt x="0" y="0"/>
                  </a:moveTo>
                  <a:cubicBezTo>
                    <a:pt x="63" y="130"/>
                    <a:pt x="63" y="130"/>
                    <a:pt x="63" y="130"/>
                  </a:cubicBezTo>
                  <a:cubicBezTo>
                    <a:pt x="64" y="130"/>
                    <a:pt x="64" y="130"/>
                    <a:pt x="64" y="130"/>
                  </a:cubicBezTo>
                  <a:cubicBezTo>
                    <a:pt x="64" y="130"/>
                    <a:pt x="64" y="130"/>
                    <a:pt x="64" y="131"/>
                  </a:cubicBezTo>
                  <a:cubicBezTo>
                    <a:pt x="70" y="143"/>
                    <a:pt x="70" y="143"/>
                    <a:pt x="70" y="143"/>
                  </a:cubicBezTo>
                  <a:cubicBezTo>
                    <a:pt x="93" y="170"/>
                    <a:pt x="188" y="194"/>
                    <a:pt x="320" y="194"/>
                  </a:cubicBezTo>
                  <a:cubicBezTo>
                    <a:pt x="452" y="194"/>
                    <a:pt x="547" y="170"/>
                    <a:pt x="571" y="143"/>
                  </a:cubicBezTo>
                  <a:cubicBezTo>
                    <a:pt x="577" y="131"/>
                    <a:pt x="577" y="131"/>
                    <a:pt x="577" y="131"/>
                  </a:cubicBezTo>
                  <a:cubicBezTo>
                    <a:pt x="577" y="130"/>
                    <a:pt x="577" y="130"/>
                    <a:pt x="577" y="130"/>
                  </a:cubicBezTo>
                  <a:cubicBezTo>
                    <a:pt x="577" y="130"/>
                    <a:pt x="577" y="130"/>
                    <a:pt x="577" y="130"/>
                  </a:cubicBezTo>
                  <a:cubicBezTo>
                    <a:pt x="640" y="0"/>
                    <a:pt x="640" y="0"/>
                    <a:pt x="640" y="0"/>
                  </a:cubicBezTo>
                  <a:cubicBezTo>
                    <a:pt x="587" y="29"/>
                    <a:pt x="452" y="46"/>
                    <a:pt x="320" y="46"/>
                  </a:cubicBezTo>
                  <a:cubicBezTo>
                    <a:pt x="189" y="46"/>
                    <a:pt x="53" y="29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lvl="0" algn="ctr">
                <a:buClr>
                  <a:schemeClr val="dk1"/>
                </a:buClr>
                <a:buSzPts val="1400"/>
              </a:pPr>
              <a:r>
                <a:rPr lang="ru-RU" sz="1200" b="1" dirty="0">
                  <a:solidFill>
                    <a:schemeClr val="lt1"/>
                  </a:solidFill>
                  <a:latin typeface="Karla"/>
                  <a:ea typeface="Karla"/>
                  <a:cs typeface="Karla"/>
                  <a:sym typeface="Karla"/>
                </a:rPr>
                <a:t>ОТР-ИВ-10</a:t>
              </a:r>
              <a:endParaRPr sz="1200" b="1" i="0" u="none" strike="noStrike" cap="none" dirty="0">
                <a:solidFill>
                  <a:schemeClr val="lt1"/>
                </a:solidFill>
                <a:latin typeface="Karla"/>
                <a:ea typeface="Karla"/>
                <a:cs typeface="Karla"/>
                <a:sym typeface="Karla"/>
              </a:endParaRPr>
            </a:p>
          </p:txBody>
        </p:sp>
        <p:sp>
          <p:nvSpPr>
            <p:cNvPr id="501" name="Google Shape;501;p42"/>
            <p:cNvSpPr/>
            <p:nvPr/>
          </p:nvSpPr>
          <p:spPr>
            <a:xfrm>
              <a:off x="4002092" y="4999728"/>
              <a:ext cx="275015" cy="108132"/>
            </a:xfrm>
            <a:custGeom>
              <a:avLst/>
              <a:gdLst/>
              <a:ahLst/>
              <a:cxnLst/>
              <a:rect l="l" t="t" r="r" b="b"/>
              <a:pathLst>
                <a:path w="483" h="190" extrusionOk="0">
                  <a:moveTo>
                    <a:pt x="0" y="0"/>
                  </a:moveTo>
                  <a:cubicBezTo>
                    <a:pt x="61" y="125"/>
                    <a:pt x="61" y="125"/>
                    <a:pt x="61" y="125"/>
                  </a:cubicBezTo>
                  <a:cubicBezTo>
                    <a:pt x="62" y="126"/>
                    <a:pt x="62" y="127"/>
                    <a:pt x="63" y="128"/>
                  </a:cubicBezTo>
                  <a:cubicBezTo>
                    <a:pt x="70" y="144"/>
                    <a:pt x="70" y="144"/>
                    <a:pt x="70" y="144"/>
                  </a:cubicBezTo>
                  <a:cubicBezTo>
                    <a:pt x="93" y="170"/>
                    <a:pt x="162" y="190"/>
                    <a:pt x="241" y="190"/>
                  </a:cubicBezTo>
                  <a:cubicBezTo>
                    <a:pt x="320" y="190"/>
                    <a:pt x="389" y="170"/>
                    <a:pt x="412" y="144"/>
                  </a:cubicBezTo>
                  <a:cubicBezTo>
                    <a:pt x="420" y="128"/>
                    <a:pt x="420" y="128"/>
                    <a:pt x="420" y="128"/>
                  </a:cubicBezTo>
                  <a:cubicBezTo>
                    <a:pt x="421" y="127"/>
                    <a:pt x="421" y="126"/>
                    <a:pt x="421" y="125"/>
                  </a:cubicBezTo>
                  <a:cubicBezTo>
                    <a:pt x="483" y="0"/>
                    <a:pt x="483" y="0"/>
                    <a:pt x="483" y="0"/>
                  </a:cubicBezTo>
                  <a:cubicBezTo>
                    <a:pt x="437" y="26"/>
                    <a:pt x="338" y="41"/>
                    <a:pt x="241" y="41"/>
                  </a:cubicBezTo>
                  <a:cubicBezTo>
                    <a:pt x="144" y="41"/>
                    <a:pt x="45" y="26"/>
                    <a:pt x="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lvl="0" algn="ctr">
                <a:buClr>
                  <a:schemeClr val="dk1"/>
                </a:buClr>
                <a:buSzPts val="1400"/>
              </a:pPr>
              <a:r>
                <a:rPr lang="ru-RU" sz="1200" b="1" dirty="0">
                  <a:solidFill>
                    <a:schemeClr val="lt1"/>
                  </a:solidFill>
                  <a:latin typeface="Karla"/>
                  <a:ea typeface="Karla"/>
                  <a:cs typeface="Karla"/>
                  <a:sym typeface="Karla"/>
                </a:rPr>
                <a:t>ОТР-ИВ-12</a:t>
              </a:r>
              <a:endParaRPr sz="1200" b="1" i="0" u="none" strike="noStrike" cap="none" dirty="0">
                <a:solidFill>
                  <a:schemeClr val="lt1"/>
                </a:solidFill>
                <a:latin typeface="Karla"/>
                <a:ea typeface="Karla"/>
                <a:cs typeface="Karla"/>
                <a:sym typeface="Karla"/>
              </a:endParaRPr>
            </a:p>
          </p:txBody>
        </p:sp>
        <p:sp>
          <p:nvSpPr>
            <p:cNvPr id="502" name="Google Shape;502;p42"/>
            <p:cNvSpPr/>
            <p:nvPr/>
          </p:nvSpPr>
          <p:spPr>
            <a:xfrm>
              <a:off x="3780312" y="4519014"/>
              <a:ext cx="718575" cy="115145"/>
            </a:xfrm>
            <a:custGeom>
              <a:avLst/>
              <a:gdLst/>
              <a:ahLst/>
              <a:cxnLst/>
              <a:rect l="l" t="t" r="r" b="b"/>
              <a:pathLst>
                <a:path w="1261" h="202" extrusionOk="0">
                  <a:moveTo>
                    <a:pt x="630" y="53"/>
                  </a:moveTo>
                  <a:cubicBezTo>
                    <a:pt x="363" y="53"/>
                    <a:pt x="82" y="34"/>
                    <a:pt x="0" y="0"/>
                  </a:cubicBezTo>
                  <a:cubicBezTo>
                    <a:pt x="71" y="146"/>
                    <a:pt x="71" y="146"/>
                    <a:pt x="71" y="146"/>
                  </a:cubicBezTo>
                  <a:cubicBezTo>
                    <a:pt x="88" y="157"/>
                    <a:pt x="134" y="170"/>
                    <a:pt x="227" y="181"/>
                  </a:cubicBezTo>
                  <a:cubicBezTo>
                    <a:pt x="334" y="194"/>
                    <a:pt x="478" y="202"/>
                    <a:pt x="630" y="202"/>
                  </a:cubicBezTo>
                  <a:cubicBezTo>
                    <a:pt x="630" y="202"/>
                    <a:pt x="630" y="202"/>
                    <a:pt x="630" y="202"/>
                  </a:cubicBezTo>
                  <a:cubicBezTo>
                    <a:pt x="929" y="202"/>
                    <a:pt x="1147" y="174"/>
                    <a:pt x="1189" y="146"/>
                  </a:cubicBezTo>
                  <a:cubicBezTo>
                    <a:pt x="1261" y="0"/>
                    <a:pt x="1261" y="0"/>
                    <a:pt x="1261" y="0"/>
                  </a:cubicBezTo>
                  <a:cubicBezTo>
                    <a:pt x="1179" y="34"/>
                    <a:pt x="897" y="53"/>
                    <a:pt x="630" y="5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ru-RU" sz="1200" b="1" dirty="0">
                  <a:solidFill>
                    <a:schemeClr val="lt1"/>
                  </a:solidFill>
                  <a:latin typeface="Karla"/>
                  <a:ea typeface="Karla"/>
                  <a:cs typeface="Karla"/>
                  <a:sym typeface="Karla"/>
                </a:rPr>
                <a:t>ОТР-ИВ-1</a:t>
              </a:r>
              <a:endParaRPr sz="1200" b="1" i="0" u="none" strike="noStrike" cap="none" dirty="0">
                <a:solidFill>
                  <a:schemeClr val="lt1"/>
                </a:solidFill>
                <a:latin typeface="Karla"/>
                <a:ea typeface="Karla"/>
                <a:cs typeface="Karla"/>
                <a:sym typeface="Karla"/>
              </a:endParaRPr>
            </a:p>
          </p:txBody>
        </p:sp>
        <p:sp>
          <p:nvSpPr>
            <p:cNvPr id="503" name="Google Shape;503;p42"/>
            <p:cNvSpPr/>
            <p:nvPr/>
          </p:nvSpPr>
          <p:spPr>
            <a:xfrm>
              <a:off x="3868662" y="4710395"/>
              <a:ext cx="541875" cy="112657"/>
            </a:xfrm>
            <a:custGeom>
              <a:avLst/>
              <a:gdLst/>
              <a:ahLst/>
              <a:cxnLst/>
              <a:rect l="l" t="t" r="r" b="b"/>
              <a:pathLst>
                <a:path w="951" h="198" extrusionOk="0">
                  <a:moveTo>
                    <a:pt x="0" y="0"/>
                  </a:moveTo>
                  <a:cubicBezTo>
                    <a:pt x="70" y="144"/>
                    <a:pt x="70" y="144"/>
                    <a:pt x="70" y="144"/>
                  </a:cubicBezTo>
                  <a:cubicBezTo>
                    <a:pt x="101" y="171"/>
                    <a:pt x="259" y="198"/>
                    <a:pt x="475" y="198"/>
                  </a:cubicBezTo>
                  <a:cubicBezTo>
                    <a:pt x="692" y="198"/>
                    <a:pt x="849" y="171"/>
                    <a:pt x="881" y="144"/>
                  </a:cubicBezTo>
                  <a:cubicBezTo>
                    <a:pt x="951" y="0"/>
                    <a:pt x="951" y="0"/>
                    <a:pt x="951" y="0"/>
                  </a:cubicBezTo>
                  <a:cubicBezTo>
                    <a:pt x="881" y="32"/>
                    <a:pt x="673" y="50"/>
                    <a:pt x="475" y="50"/>
                  </a:cubicBezTo>
                  <a:cubicBezTo>
                    <a:pt x="277" y="50"/>
                    <a:pt x="69" y="32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lvl="0" algn="ctr">
                <a:buClr>
                  <a:schemeClr val="dk1"/>
                </a:buClr>
                <a:buSzPts val="1400"/>
              </a:pPr>
              <a:r>
                <a:rPr lang="ru-RU" sz="1200" b="1" dirty="0">
                  <a:solidFill>
                    <a:schemeClr val="lt1"/>
                  </a:solidFill>
                  <a:latin typeface="Karla"/>
                  <a:ea typeface="Karla"/>
                  <a:cs typeface="Karla"/>
                  <a:sym typeface="Karla"/>
                </a:rPr>
                <a:t>ОТР-ИВ-8</a:t>
              </a:r>
              <a:endParaRPr sz="1200" b="1" i="0" u="none" strike="noStrike" cap="none" dirty="0">
                <a:solidFill>
                  <a:schemeClr val="lt1"/>
                </a:solidFill>
                <a:latin typeface="Karla"/>
                <a:ea typeface="Karla"/>
                <a:cs typeface="Karla"/>
                <a:sym typeface="Karla"/>
              </a:endParaRPr>
            </a:p>
          </p:txBody>
        </p:sp>
        <p:sp>
          <p:nvSpPr>
            <p:cNvPr id="504" name="Google Shape;504;p42"/>
            <p:cNvSpPr/>
            <p:nvPr/>
          </p:nvSpPr>
          <p:spPr>
            <a:xfrm>
              <a:off x="3824940" y="4614704"/>
              <a:ext cx="629543" cy="114014"/>
            </a:xfrm>
            <a:custGeom>
              <a:avLst/>
              <a:gdLst/>
              <a:ahLst/>
              <a:cxnLst/>
              <a:rect l="l" t="t" r="r" b="b"/>
              <a:pathLst>
                <a:path w="1105" h="200" extrusionOk="0">
                  <a:moveTo>
                    <a:pt x="552" y="51"/>
                  </a:moveTo>
                  <a:cubicBezTo>
                    <a:pt x="399" y="51"/>
                    <a:pt x="255" y="44"/>
                    <a:pt x="147" y="31"/>
                  </a:cubicBezTo>
                  <a:cubicBezTo>
                    <a:pt x="76" y="22"/>
                    <a:pt x="26" y="12"/>
                    <a:pt x="0" y="0"/>
                  </a:cubicBezTo>
                  <a:cubicBezTo>
                    <a:pt x="70" y="145"/>
                    <a:pt x="70" y="145"/>
                    <a:pt x="70" y="145"/>
                  </a:cubicBezTo>
                  <a:cubicBezTo>
                    <a:pt x="108" y="173"/>
                    <a:pt x="296" y="200"/>
                    <a:pt x="552" y="200"/>
                  </a:cubicBezTo>
                  <a:cubicBezTo>
                    <a:pt x="809" y="200"/>
                    <a:pt x="996" y="173"/>
                    <a:pt x="1034" y="145"/>
                  </a:cubicBezTo>
                  <a:cubicBezTo>
                    <a:pt x="1105" y="0"/>
                    <a:pt x="1105" y="0"/>
                    <a:pt x="1105" y="0"/>
                  </a:cubicBezTo>
                  <a:cubicBezTo>
                    <a:pt x="1030" y="33"/>
                    <a:pt x="785" y="51"/>
                    <a:pt x="552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lvl="0" algn="ctr">
                <a:buClr>
                  <a:schemeClr val="dk1"/>
                </a:buClr>
                <a:buSzPts val="1400"/>
              </a:pPr>
              <a:r>
                <a:rPr lang="ru-RU" sz="1200" b="1" dirty="0">
                  <a:solidFill>
                    <a:schemeClr val="lt1"/>
                  </a:solidFill>
                  <a:latin typeface="Karla"/>
                  <a:ea typeface="Karla"/>
                  <a:cs typeface="Karla"/>
                  <a:sym typeface="Karla"/>
                </a:rPr>
                <a:t>ОТР-ИВ-7</a:t>
              </a:r>
              <a:endParaRPr sz="1200" b="1" i="0" u="none" strike="noStrike" cap="none" dirty="0">
                <a:solidFill>
                  <a:schemeClr val="lt1"/>
                </a:solidFill>
                <a:latin typeface="Karla"/>
                <a:ea typeface="Karla"/>
                <a:cs typeface="Karla"/>
                <a:sym typeface="Karla"/>
              </a:endParaRPr>
            </a:p>
          </p:txBody>
        </p:sp>
        <p:sp>
          <p:nvSpPr>
            <p:cNvPr id="505" name="Google Shape;505;p42"/>
            <p:cNvSpPr/>
            <p:nvPr/>
          </p:nvSpPr>
          <p:spPr>
            <a:xfrm>
              <a:off x="3912610" y="4806085"/>
              <a:ext cx="453525" cy="112204"/>
            </a:xfrm>
            <a:custGeom>
              <a:avLst/>
              <a:gdLst/>
              <a:ahLst/>
              <a:cxnLst/>
              <a:rect l="l" t="t" r="r" b="b"/>
              <a:pathLst>
                <a:path w="796" h="197" extrusionOk="0">
                  <a:moveTo>
                    <a:pt x="0" y="0"/>
                  </a:moveTo>
                  <a:cubicBezTo>
                    <a:pt x="65" y="132"/>
                    <a:pt x="65" y="132"/>
                    <a:pt x="65" y="132"/>
                  </a:cubicBezTo>
                  <a:cubicBezTo>
                    <a:pt x="65" y="132"/>
                    <a:pt x="65" y="132"/>
                    <a:pt x="65" y="132"/>
                  </a:cubicBezTo>
                  <a:cubicBezTo>
                    <a:pt x="65" y="133"/>
                    <a:pt x="65" y="133"/>
                    <a:pt x="65" y="133"/>
                  </a:cubicBezTo>
                  <a:cubicBezTo>
                    <a:pt x="70" y="142"/>
                    <a:pt x="70" y="142"/>
                    <a:pt x="70" y="142"/>
                  </a:cubicBezTo>
                  <a:cubicBezTo>
                    <a:pt x="95" y="170"/>
                    <a:pt x="221" y="197"/>
                    <a:pt x="398" y="197"/>
                  </a:cubicBezTo>
                  <a:cubicBezTo>
                    <a:pt x="576" y="197"/>
                    <a:pt x="702" y="170"/>
                    <a:pt x="727" y="142"/>
                  </a:cubicBezTo>
                  <a:cubicBezTo>
                    <a:pt x="732" y="133"/>
                    <a:pt x="732" y="133"/>
                    <a:pt x="732" y="133"/>
                  </a:cubicBezTo>
                  <a:cubicBezTo>
                    <a:pt x="732" y="132"/>
                    <a:pt x="732" y="132"/>
                    <a:pt x="732" y="132"/>
                  </a:cubicBezTo>
                  <a:cubicBezTo>
                    <a:pt x="732" y="132"/>
                    <a:pt x="732" y="132"/>
                    <a:pt x="732" y="132"/>
                  </a:cubicBezTo>
                  <a:cubicBezTo>
                    <a:pt x="796" y="0"/>
                    <a:pt x="796" y="0"/>
                    <a:pt x="796" y="0"/>
                  </a:cubicBezTo>
                  <a:cubicBezTo>
                    <a:pt x="735" y="31"/>
                    <a:pt x="562" y="48"/>
                    <a:pt x="398" y="48"/>
                  </a:cubicBezTo>
                  <a:cubicBezTo>
                    <a:pt x="234" y="48"/>
                    <a:pt x="62" y="31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lvl="0" algn="ctr">
                <a:buClr>
                  <a:schemeClr val="dk1"/>
                </a:buClr>
                <a:buSzPts val="1400"/>
              </a:pPr>
              <a:r>
                <a:rPr lang="ru-RU" sz="1200" b="1" dirty="0">
                  <a:solidFill>
                    <a:schemeClr val="lt1"/>
                  </a:solidFill>
                  <a:latin typeface="Karla"/>
                  <a:ea typeface="Karla"/>
                  <a:cs typeface="Karla"/>
                  <a:sym typeface="Karla"/>
                </a:rPr>
                <a:t>ОТР-ИВ-9</a:t>
              </a:r>
              <a:endParaRPr sz="1200" b="1" i="0" u="none" strike="noStrike" cap="none" dirty="0">
                <a:solidFill>
                  <a:schemeClr val="lt1"/>
                </a:solidFill>
                <a:latin typeface="Karla"/>
                <a:ea typeface="Karla"/>
                <a:cs typeface="Karla"/>
                <a:sym typeface="Karla"/>
              </a:endParaRPr>
            </a:p>
          </p:txBody>
        </p:sp>
        <p:sp>
          <p:nvSpPr>
            <p:cNvPr id="506" name="Google Shape;506;p42"/>
            <p:cNvSpPr/>
            <p:nvPr/>
          </p:nvSpPr>
          <p:spPr>
            <a:xfrm>
              <a:off x="3778727" y="4460423"/>
              <a:ext cx="719100" cy="792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Karla"/>
                <a:ea typeface="Karla"/>
                <a:cs typeface="Karla"/>
                <a:sym typeface="Karla"/>
              </a:endParaRPr>
            </a:p>
          </p:txBody>
        </p:sp>
      </p:grpSp>
      <p:cxnSp>
        <p:nvCxnSpPr>
          <p:cNvPr id="507" name="Google Shape;507;p42"/>
          <p:cNvCxnSpPr/>
          <p:nvPr/>
        </p:nvCxnSpPr>
        <p:spPr>
          <a:xfrm>
            <a:off x="3167824" y="1950075"/>
            <a:ext cx="10569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508" name="Google Shape;508;p42"/>
          <p:cNvSpPr txBox="1"/>
          <p:nvPr/>
        </p:nvSpPr>
        <p:spPr>
          <a:xfrm>
            <a:off x="4286324" y="1778025"/>
            <a:ext cx="2786700" cy="34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000" dirty="0">
                <a:solidFill>
                  <a:schemeClr val="dk2"/>
                </a:solidFill>
                <a:latin typeface="Karla"/>
                <a:ea typeface="Karla"/>
                <a:cs typeface="Karla"/>
                <a:sym typeface="Karla"/>
              </a:rPr>
              <a:t>Нормативно-справочная информация (НСИ)</a:t>
            </a:r>
            <a:endParaRPr sz="1000" dirty="0">
              <a:solidFill>
                <a:schemeClr val="dk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cxnSp>
        <p:nvCxnSpPr>
          <p:cNvPr id="509" name="Google Shape;509;p42"/>
          <p:cNvCxnSpPr/>
          <p:nvPr/>
        </p:nvCxnSpPr>
        <p:spPr>
          <a:xfrm>
            <a:off x="3012149" y="2431700"/>
            <a:ext cx="12126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510" name="Google Shape;510;p42"/>
          <p:cNvSpPr txBox="1"/>
          <p:nvPr/>
        </p:nvSpPr>
        <p:spPr>
          <a:xfrm>
            <a:off x="4286324" y="2259640"/>
            <a:ext cx="3693894" cy="34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000" dirty="0">
                <a:solidFill>
                  <a:schemeClr val="dk2"/>
                </a:solidFill>
                <a:latin typeface="Karla"/>
                <a:ea typeface="Karla"/>
                <a:cs typeface="Karla"/>
                <a:sym typeface="Karla"/>
              </a:rPr>
              <a:t>Сдача реестров счетов за оказанную медицинскую помощь</a:t>
            </a:r>
            <a:endParaRPr sz="1000" dirty="0">
              <a:solidFill>
                <a:schemeClr val="dk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cxnSp>
        <p:nvCxnSpPr>
          <p:cNvPr id="511" name="Google Shape;511;p42"/>
          <p:cNvCxnSpPr/>
          <p:nvPr/>
        </p:nvCxnSpPr>
        <p:spPr>
          <a:xfrm>
            <a:off x="2790924" y="2913325"/>
            <a:ext cx="1433700" cy="0"/>
          </a:xfrm>
          <a:prstGeom prst="straightConnector1">
            <a:avLst/>
          </a:prstGeom>
          <a:noFill/>
          <a:ln w="9525" cap="flat" cmpd="sng">
            <a:solidFill>
              <a:schemeClr val="accent3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512" name="Google Shape;512;p42"/>
          <p:cNvSpPr txBox="1"/>
          <p:nvPr/>
        </p:nvSpPr>
        <p:spPr>
          <a:xfrm>
            <a:off x="4286323" y="2741255"/>
            <a:ext cx="3610767" cy="34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000" dirty="0">
                <a:solidFill>
                  <a:schemeClr val="dk2"/>
                </a:solidFill>
                <a:latin typeface="Karla"/>
                <a:ea typeface="Karla"/>
                <a:cs typeface="Karla"/>
                <a:sym typeface="Karla"/>
              </a:rPr>
              <a:t>Получение результатов контрольно-экспертных мероприятий</a:t>
            </a:r>
            <a:endParaRPr sz="1000" dirty="0">
              <a:solidFill>
                <a:schemeClr val="dk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cxnSp>
        <p:nvCxnSpPr>
          <p:cNvPr id="513" name="Google Shape;513;p42"/>
          <p:cNvCxnSpPr/>
          <p:nvPr/>
        </p:nvCxnSpPr>
        <p:spPr>
          <a:xfrm>
            <a:off x="2602474" y="3394925"/>
            <a:ext cx="1622100" cy="0"/>
          </a:xfrm>
          <a:prstGeom prst="straightConnector1">
            <a:avLst/>
          </a:prstGeom>
          <a:noFill/>
          <a:ln w="9525" cap="flat" cmpd="sng">
            <a:solidFill>
              <a:schemeClr val="accent4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514" name="Google Shape;514;p42"/>
          <p:cNvSpPr txBox="1"/>
          <p:nvPr/>
        </p:nvSpPr>
        <p:spPr>
          <a:xfrm>
            <a:off x="4286324" y="3222870"/>
            <a:ext cx="2786700" cy="34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000" dirty="0">
                <a:solidFill>
                  <a:schemeClr val="dk2"/>
                </a:solidFill>
                <a:latin typeface="Karla"/>
                <a:ea typeface="Karla"/>
                <a:cs typeface="Karla"/>
                <a:sym typeface="Karla"/>
              </a:rPr>
              <a:t>Прикрепление к медицинской организации</a:t>
            </a:r>
            <a:endParaRPr sz="1000" dirty="0">
              <a:solidFill>
                <a:schemeClr val="dk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cxnSp>
        <p:nvCxnSpPr>
          <p:cNvPr id="515" name="Google Shape;515;p42"/>
          <p:cNvCxnSpPr/>
          <p:nvPr/>
        </p:nvCxnSpPr>
        <p:spPr>
          <a:xfrm>
            <a:off x="2397624" y="3876550"/>
            <a:ext cx="1827000" cy="0"/>
          </a:xfrm>
          <a:prstGeom prst="straightConnector1">
            <a:avLst/>
          </a:prstGeom>
          <a:noFill/>
          <a:ln w="9525" cap="flat" cmpd="sng">
            <a:solidFill>
              <a:schemeClr val="accent5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516" name="Google Shape;516;p42"/>
          <p:cNvSpPr txBox="1"/>
          <p:nvPr/>
        </p:nvSpPr>
        <p:spPr>
          <a:xfrm>
            <a:off x="4286323" y="3704485"/>
            <a:ext cx="4493195" cy="34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000" dirty="0">
                <a:solidFill>
                  <a:schemeClr val="dk2"/>
                </a:solidFill>
                <a:latin typeface="Karla"/>
                <a:ea typeface="Karla"/>
                <a:cs typeface="Karla"/>
                <a:sym typeface="Karla"/>
              </a:rPr>
              <a:t>Списки на диспансеризацию, проф. осмотры и диспансерное наблюдение</a:t>
            </a:r>
            <a:endParaRPr sz="1000" dirty="0">
              <a:solidFill>
                <a:schemeClr val="dk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cxnSp>
        <p:nvCxnSpPr>
          <p:cNvPr id="517" name="Google Shape;517;p42"/>
          <p:cNvCxnSpPr/>
          <p:nvPr/>
        </p:nvCxnSpPr>
        <p:spPr>
          <a:xfrm>
            <a:off x="2184599" y="4358150"/>
            <a:ext cx="2031600" cy="0"/>
          </a:xfrm>
          <a:prstGeom prst="straightConnector1">
            <a:avLst/>
          </a:prstGeom>
          <a:noFill/>
          <a:ln w="9525" cap="flat" cmpd="sng">
            <a:solidFill>
              <a:schemeClr val="accent6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518" name="Google Shape;518;p42"/>
          <p:cNvSpPr txBox="1"/>
          <p:nvPr/>
        </p:nvSpPr>
        <p:spPr>
          <a:xfrm>
            <a:off x="4286323" y="4186100"/>
            <a:ext cx="4371701" cy="34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000" dirty="0">
                <a:solidFill>
                  <a:schemeClr val="dk2"/>
                </a:solidFill>
                <a:latin typeface="Karla"/>
                <a:ea typeface="Karla"/>
                <a:cs typeface="Karla"/>
                <a:sym typeface="Karla"/>
              </a:rPr>
              <a:t>Еженедельный учет углубленной диспансеризации, ПЦР-тестов</a:t>
            </a:r>
            <a:endParaRPr sz="1000" dirty="0">
              <a:solidFill>
                <a:schemeClr val="dk2"/>
              </a:solidFill>
              <a:latin typeface="Karla"/>
              <a:ea typeface="Karla"/>
              <a:cs typeface="Karla"/>
              <a:sym typeface="Karl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32"/>
          <p:cNvSpPr txBox="1">
            <a:spLocks noGrp="1"/>
          </p:cNvSpPr>
          <p:nvPr>
            <p:ph type="body" idx="4294967295"/>
          </p:nvPr>
        </p:nvSpPr>
        <p:spPr>
          <a:xfrm>
            <a:off x="457200" y="1334324"/>
            <a:ext cx="3017100" cy="331932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None/>
            </a:pPr>
            <a:r>
              <a:rPr lang="en-US" sz="1800" b="1" dirty="0">
                <a:solidFill>
                  <a:srgbClr val="00AE9D"/>
                </a:solidFill>
                <a:latin typeface="Raleway"/>
                <a:ea typeface="Raleway"/>
                <a:cs typeface="Raleway"/>
                <a:sym typeface="Raleway"/>
              </a:rPr>
              <a:t>http://www.mofoms.ru</a:t>
            </a:r>
            <a:endParaRPr lang="ru-RU" sz="1800" b="1" dirty="0">
              <a:solidFill>
                <a:srgbClr val="00AE9D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lvl="0" indent="0">
              <a:buNone/>
            </a:pPr>
            <a:r>
              <a:rPr lang="ru-RU" dirty="0"/>
              <a:t>Сайт ТФОМС МО -</a:t>
            </a:r>
            <a:r>
              <a:rPr lang="en-US" dirty="0"/>
              <a:t>&gt; </a:t>
            </a:r>
            <a:r>
              <a:rPr lang="ru-RU" dirty="0"/>
              <a:t>Документы -</a:t>
            </a:r>
            <a:r>
              <a:rPr lang="en-US" dirty="0"/>
              <a:t>&gt; </a:t>
            </a:r>
            <a:r>
              <a:rPr lang="ru-RU" dirty="0"/>
              <a:t>Организационно-технологические регламенты</a:t>
            </a:r>
            <a:endParaRPr sz="2400" dirty="0"/>
          </a:p>
        </p:txBody>
      </p:sp>
      <p:sp>
        <p:nvSpPr>
          <p:cNvPr id="314" name="Google Shape;314;p32"/>
          <p:cNvSpPr txBox="1">
            <a:spLocks noGrp="1"/>
          </p:cNvSpPr>
          <p:nvPr>
            <p:ph type="sldNum" idx="12"/>
          </p:nvPr>
        </p:nvSpPr>
        <p:spPr>
          <a:xfrm>
            <a:off x="2712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16</a:t>
            </a:fld>
            <a:endParaRPr/>
          </a:p>
        </p:txBody>
      </p:sp>
      <p:grpSp>
        <p:nvGrpSpPr>
          <p:cNvPr id="315" name="Google Shape;315;p32"/>
          <p:cNvGrpSpPr/>
          <p:nvPr/>
        </p:nvGrpSpPr>
        <p:grpSpPr>
          <a:xfrm>
            <a:off x="3296237" y="1334325"/>
            <a:ext cx="5407681" cy="3168296"/>
            <a:chOff x="1177450" y="241631"/>
            <a:chExt cx="6173152" cy="3616776"/>
          </a:xfrm>
        </p:grpSpPr>
        <p:sp>
          <p:nvSpPr>
            <p:cNvPr id="316" name="Google Shape;316;p32"/>
            <p:cNvSpPr/>
            <p:nvPr/>
          </p:nvSpPr>
          <p:spPr>
            <a:xfrm>
              <a:off x="1682275" y="241631"/>
              <a:ext cx="5161606" cy="3454973"/>
            </a:xfrm>
            <a:custGeom>
              <a:avLst/>
              <a:gdLst/>
              <a:ahLst/>
              <a:cxnLst/>
              <a:rect l="l" t="t" r="r" b="b"/>
              <a:pathLst>
                <a:path w="5161606" h="3454973" extrusionOk="0">
                  <a:moveTo>
                    <a:pt x="4992053" y="0"/>
                  </a:moveTo>
                  <a:lnTo>
                    <a:pt x="170498" y="0"/>
                  </a:lnTo>
                  <a:cubicBezTo>
                    <a:pt x="76200" y="0"/>
                    <a:pt x="0" y="76143"/>
                    <a:pt x="0" y="170369"/>
                  </a:cubicBezTo>
                  <a:lnTo>
                    <a:pt x="0" y="3396915"/>
                  </a:lnTo>
                  <a:cubicBezTo>
                    <a:pt x="0" y="3429275"/>
                    <a:pt x="26670" y="3454973"/>
                    <a:pt x="58102" y="3454973"/>
                  </a:cubicBezTo>
                  <a:lnTo>
                    <a:pt x="5103495" y="3454973"/>
                  </a:lnTo>
                  <a:cubicBezTo>
                    <a:pt x="5135880" y="3454973"/>
                    <a:pt x="5161598" y="3428324"/>
                    <a:pt x="5161598" y="3396915"/>
                  </a:cubicBezTo>
                  <a:lnTo>
                    <a:pt x="5161598" y="170369"/>
                  </a:lnTo>
                  <a:cubicBezTo>
                    <a:pt x="5162550" y="76143"/>
                    <a:pt x="5086350" y="0"/>
                    <a:pt x="4992053" y="0"/>
                  </a:cubicBezTo>
                  <a:close/>
                  <a:moveTo>
                    <a:pt x="4981575" y="3245581"/>
                  </a:moveTo>
                  <a:lnTo>
                    <a:pt x="190500" y="3245581"/>
                  </a:lnTo>
                  <a:lnTo>
                    <a:pt x="190500" y="199874"/>
                  </a:lnTo>
                  <a:lnTo>
                    <a:pt x="4981575" y="199874"/>
                  </a:lnTo>
                  <a:lnTo>
                    <a:pt x="4981575" y="3245581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7" name="Google Shape;317;p32"/>
            <p:cNvSpPr/>
            <p:nvPr/>
          </p:nvSpPr>
          <p:spPr>
            <a:xfrm>
              <a:off x="1177450" y="3763229"/>
              <a:ext cx="6173152" cy="95178"/>
            </a:xfrm>
            <a:custGeom>
              <a:avLst/>
              <a:gdLst/>
              <a:ahLst/>
              <a:cxnLst/>
              <a:rect l="l" t="t" r="r" b="b"/>
              <a:pathLst>
                <a:path w="6173152" h="95178" extrusionOk="0">
                  <a:moveTo>
                    <a:pt x="0" y="0"/>
                  </a:moveTo>
                  <a:cubicBezTo>
                    <a:pt x="0" y="0"/>
                    <a:pt x="129540" y="95178"/>
                    <a:pt x="450533" y="95178"/>
                  </a:cubicBezTo>
                  <a:lnTo>
                    <a:pt x="5817870" y="95178"/>
                  </a:lnTo>
                  <a:cubicBezTo>
                    <a:pt x="5948363" y="95178"/>
                    <a:pt x="6173153" y="0"/>
                    <a:pt x="617315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8" name="Google Shape;318;p32"/>
            <p:cNvSpPr/>
            <p:nvPr/>
          </p:nvSpPr>
          <p:spPr>
            <a:xfrm>
              <a:off x="1177450" y="3687086"/>
              <a:ext cx="6172200" cy="76142"/>
            </a:xfrm>
            <a:custGeom>
              <a:avLst/>
              <a:gdLst/>
              <a:ahLst/>
              <a:cxnLst/>
              <a:rect l="l" t="t" r="r" b="b"/>
              <a:pathLst>
                <a:path w="6172200" h="76142" extrusionOk="0">
                  <a:moveTo>
                    <a:pt x="0" y="76143"/>
                  </a:moveTo>
                  <a:lnTo>
                    <a:pt x="6172200" y="76143"/>
                  </a:lnTo>
                  <a:lnTo>
                    <a:pt x="61722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9" name="Google Shape;319;p32"/>
            <p:cNvSpPr/>
            <p:nvPr/>
          </p:nvSpPr>
          <p:spPr>
            <a:xfrm>
              <a:off x="3806350" y="3687086"/>
              <a:ext cx="903922" cy="47589"/>
            </a:xfrm>
            <a:custGeom>
              <a:avLst/>
              <a:gdLst/>
              <a:ahLst/>
              <a:cxnLst/>
              <a:rect l="l" t="t" r="r" b="b"/>
              <a:pathLst>
                <a:path w="903922" h="47589" extrusionOk="0">
                  <a:moveTo>
                    <a:pt x="0" y="0"/>
                  </a:moveTo>
                  <a:cubicBezTo>
                    <a:pt x="0" y="0"/>
                    <a:pt x="26670" y="47589"/>
                    <a:pt x="53340" y="47589"/>
                  </a:cubicBezTo>
                  <a:lnTo>
                    <a:pt x="850582" y="47589"/>
                  </a:lnTo>
                  <a:cubicBezTo>
                    <a:pt x="877253" y="47589"/>
                    <a:pt x="903922" y="0"/>
                    <a:pt x="90392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6FCC22E-DDD2-4BAB-B673-D3F6F46B339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629" b="982"/>
          <a:stretch/>
        </p:blipFill>
        <p:spPr>
          <a:xfrm>
            <a:off x="3913518" y="1513202"/>
            <a:ext cx="4181844" cy="26619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7"/>
          <p:cNvSpPr txBox="1">
            <a:spLocks noGrp="1"/>
          </p:cNvSpPr>
          <p:nvPr>
            <p:ph type="ctrTitle" idx="4294967295"/>
          </p:nvPr>
        </p:nvSpPr>
        <p:spPr>
          <a:xfrm>
            <a:off x="198227" y="2016655"/>
            <a:ext cx="5473611" cy="65913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u="sng" dirty="0">
                <a:solidFill>
                  <a:srgbClr val="ABE33F"/>
                </a:solidFill>
              </a:rPr>
              <a:t>reestrin@mofoms.ru</a:t>
            </a:r>
            <a:endParaRPr sz="3200" u="sng" dirty="0">
              <a:solidFill>
                <a:srgbClr val="ABE33F"/>
              </a:solidFill>
            </a:endParaRPr>
          </a:p>
        </p:txBody>
      </p:sp>
      <p:sp>
        <p:nvSpPr>
          <p:cNvPr id="145" name="Google Shape;145;p17"/>
          <p:cNvSpPr txBox="1">
            <a:spLocks noGrp="1"/>
          </p:cNvSpPr>
          <p:nvPr>
            <p:ph type="subTitle" idx="4294967295"/>
          </p:nvPr>
        </p:nvSpPr>
        <p:spPr>
          <a:xfrm>
            <a:off x="375580" y="3317467"/>
            <a:ext cx="6536772" cy="159983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None/>
            </a:pPr>
            <a:r>
              <a:rPr lang="ru-RU" sz="1800" dirty="0"/>
              <a:t>Предназначен для заблаговременного контроля, сверки и идентификации персональных данных застрахованных лиц      по мере персонифицированного учета медицинской помощи.</a:t>
            </a:r>
          </a:p>
          <a:p>
            <a:pPr marL="0" lvl="0" indent="0">
              <a:buNone/>
            </a:pPr>
            <a:r>
              <a:rPr lang="ru-RU" sz="1800" dirty="0"/>
              <a:t>Доступен с 10-го числа месяца отчетного периода.</a:t>
            </a:r>
            <a:endParaRPr sz="1800" dirty="0"/>
          </a:p>
        </p:txBody>
      </p:sp>
      <p:sp>
        <p:nvSpPr>
          <p:cNvPr id="146" name="Google Shape;146;p17"/>
          <p:cNvSpPr/>
          <p:nvPr/>
        </p:nvSpPr>
        <p:spPr>
          <a:xfrm>
            <a:off x="4872857" y="-19182"/>
            <a:ext cx="4290325" cy="3789650"/>
          </a:xfrm>
          <a:custGeom>
            <a:avLst/>
            <a:gdLst/>
            <a:ahLst/>
            <a:cxnLst/>
            <a:rect l="l" t="t" r="r" b="b"/>
            <a:pathLst>
              <a:path w="171613" h="151586" extrusionOk="0">
                <a:moveTo>
                  <a:pt x="0" y="694"/>
                </a:moveTo>
                <a:lnTo>
                  <a:pt x="171613" y="0"/>
                </a:lnTo>
                <a:lnTo>
                  <a:pt x="170790" y="151586"/>
                </a:lnTo>
                <a:lnTo>
                  <a:pt x="46492" y="123154"/>
                </a:lnTo>
                <a:close/>
              </a:path>
            </a:pathLst>
          </a:custGeom>
          <a:solidFill>
            <a:srgbClr val="ABE33F">
              <a:alpha val="81150"/>
            </a:srgbClr>
          </a:solidFill>
          <a:ln>
            <a:noFill/>
          </a:ln>
        </p:spPr>
      </p:sp>
      <p:sp>
        <p:nvSpPr>
          <p:cNvPr id="160" name="Google Shape;160;p17"/>
          <p:cNvSpPr txBox="1">
            <a:spLocks noGrp="1"/>
          </p:cNvSpPr>
          <p:nvPr>
            <p:ph type="sldNum" idx="12"/>
          </p:nvPr>
        </p:nvSpPr>
        <p:spPr>
          <a:xfrm>
            <a:off x="2712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17</a:t>
            </a:fld>
            <a:endParaRPr dirty="0"/>
          </a:p>
        </p:txBody>
      </p:sp>
      <p:grpSp>
        <p:nvGrpSpPr>
          <p:cNvPr id="19" name="Google Shape;788;p46">
            <a:extLst>
              <a:ext uri="{FF2B5EF4-FFF2-40B4-BE49-F238E27FC236}">
                <a16:creationId xmlns:a16="http://schemas.microsoft.com/office/drawing/2014/main" id="{03900533-5DCE-4780-B1D9-B34BC5C2FA5C}"/>
              </a:ext>
            </a:extLst>
          </p:cNvPr>
          <p:cNvGrpSpPr/>
          <p:nvPr/>
        </p:nvGrpSpPr>
        <p:grpSpPr>
          <a:xfrm>
            <a:off x="7550544" y="170048"/>
            <a:ext cx="1369651" cy="1000127"/>
            <a:chOff x="5255200" y="3006475"/>
            <a:chExt cx="511700" cy="378575"/>
          </a:xfrm>
        </p:grpSpPr>
        <p:sp>
          <p:nvSpPr>
            <p:cNvPr id="20" name="Google Shape;789;p46">
              <a:extLst>
                <a:ext uri="{FF2B5EF4-FFF2-40B4-BE49-F238E27FC236}">
                  <a16:creationId xmlns:a16="http://schemas.microsoft.com/office/drawing/2014/main" id="{A77F78D3-4E3C-4715-9717-5780C23F636B}"/>
                </a:ext>
              </a:extLst>
            </p:cNvPr>
            <p:cNvSpPr/>
            <p:nvPr/>
          </p:nvSpPr>
          <p:spPr>
            <a:xfrm>
              <a:off x="5255200" y="3006475"/>
              <a:ext cx="349900" cy="349875"/>
            </a:xfrm>
            <a:custGeom>
              <a:avLst/>
              <a:gdLst/>
              <a:ahLst/>
              <a:cxnLst/>
              <a:rect l="l" t="t" r="r" b="b"/>
              <a:pathLst>
                <a:path w="13996" h="13995" extrusionOk="0">
                  <a:moveTo>
                    <a:pt x="6986" y="4714"/>
                  </a:moveTo>
                  <a:lnTo>
                    <a:pt x="7206" y="4738"/>
                  </a:lnTo>
                  <a:lnTo>
                    <a:pt x="7425" y="4763"/>
                  </a:lnTo>
                  <a:lnTo>
                    <a:pt x="7645" y="4812"/>
                  </a:lnTo>
                  <a:lnTo>
                    <a:pt x="7841" y="4885"/>
                  </a:lnTo>
                  <a:lnTo>
                    <a:pt x="8060" y="4983"/>
                  </a:lnTo>
                  <a:lnTo>
                    <a:pt x="8256" y="5105"/>
                  </a:lnTo>
                  <a:lnTo>
                    <a:pt x="8427" y="5227"/>
                  </a:lnTo>
                  <a:lnTo>
                    <a:pt x="8598" y="5398"/>
                  </a:lnTo>
                  <a:lnTo>
                    <a:pt x="8769" y="5569"/>
                  </a:lnTo>
                  <a:lnTo>
                    <a:pt x="8891" y="5740"/>
                  </a:lnTo>
                  <a:lnTo>
                    <a:pt x="9013" y="5935"/>
                  </a:lnTo>
                  <a:lnTo>
                    <a:pt x="9111" y="6155"/>
                  </a:lnTo>
                  <a:lnTo>
                    <a:pt x="9184" y="6350"/>
                  </a:lnTo>
                  <a:lnTo>
                    <a:pt x="9233" y="6570"/>
                  </a:lnTo>
                  <a:lnTo>
                    <a:pt x="9257" y="6790"/>
                  </a:lnTo>
                  <a:lnTo>
                    <a:pt x="9257" y="7010"/>
                  </a:lnTo>
                  <a:lnTo>
                    <a:pt x="9257" y="7229"/>
                  </a:lnTo>
                  <a:lnTo>
                    <a:pt x="9233" y="7425"/>
                  </a:lnTo>
                  <a:lnTo>
                    <a:pt x="9184" y="7645"/>
                  </a:lnTo>
                  <a:lnTo>
                    <a:pt x="9111" y="7864"/>
                  </a:lnTo>
                  <a:lnTo>
                    <a:pt x="9013" y="8060"/>
                  </a:lnTo>
                  <a:lnTo>
                    <a:pt x="8891" y="8255"/>
                  </a:lnTo>
                  <a:lnTo>
                    <a:pt x="8769" y="8451"/>
                  </a:lnTo>
                  <a:lnTo>
                    <a:pt x="8598" y="8622"/>
                  </a:lnTo>
                  <a:lnTo>
                    <a:pt x="8427" y="8768"/>
                  </a:lnTo>
                  <a:lnTo>
                    <a:pt x="8256" y="8915"/>
                  </a:lnTo>
                  <a:lnTo>
                    <a:pt x="8060" y="9012"/>
                  </a:lnTo>
                  <a:lnTo>
                    <a:pt x="7841" y="9110"/>
                  </a:lnTo>
                  <a:lnTo>
                    <a:pt x="7645" y="9183"/>
                  </a:lnTo>
                  <a:lnTo>
                    <a:pt x="7425" y="9232"/>
                  </a:lnTo>
                  <a:lnTo>
                    <a:pt x="7206" y="9257"/>
                  </a:lnTo>
                  <a:lnTo>
                    <a:pt x="6986" y="9281"/>
                  </a:lnTo>
                  <a:lnTo>
                    <a:pt x="6766" y="9257"/>
                  </a:lnTo>
                  <a:lnTo>
                    <a:pt x="6546" y="9232"/>
                  </a:lnTo>
                  <a:lnTo>
                    <a:pt x="6351" y="9183"/>
                  </a:lnTo>
                  <a:lnTo>
                    <a:pt x="6131" y="9110"/>
                  </a:lnTo>
                  <a:lnTo>
                    <a:pt x="5936" y="9012"/>
                  </a:lnTo>
                  <a:lnTo>
                    <a:pt x="5740" y="8915"/>
                  </a:lnTo>
                  <a:lnTo>
                    <a:pt x="5545" y="8768"/>
                  </a:lnTo>
                  <a:lnTo>
                    <a:pt x="5374" y="8622"/>
                  </a:lnTo>
                  <a:lnTo>
                    <a:pt x="5227" y="8451"/>
                  </a:lnTo>
                  <a:lnTo>
                    <a:pt x="5081" y="8255"/>
                  </a:lnTo>
                  <a:lnTo>
                    <a:pt x="4983" y="8060"/>
                  </a:lnTo>
                  <a:lnTo>
                    <a:pt x="4885" y="7864"/>
                  </a:lnTo>
                  <a:lnTo>
                    <a:pt x="4812" y="7645"/>
                  </a:lnTo>
                  <a:lnTo>
                    <a:pt x="4763" y="7425"/>
                  </a:lnTo>
                  <a:lnTo>
                    <a:pt x="4714" y="7229"/>
                  </a:lnTo>
                  <a:lnTo>
                    <a:pt x="4714" y="7010"/>
                  </a:lnTo>
                  <a:lnTo>
                    <a:pt x="4714" y="6790"/>
                  </a:lnTo>
                  <a:lnTo>
                    <a:pt x="4763" y="6570"/>
                  </a:lnTo>
                  <a:lnTo>
                    <a:pt x="4812" y="6350"/>
                  </a:lnTo>
                  <a:lnTo>
                    <a:pt x="4885" y="6155"/>
                  </a:lnTo>
                  <a:lnTo>
                    <a:pt x="4983" y="5935"/>
                  </a:lnTo>
                  <a:lnTo>
                    <a:pt x="5081" y="5740"/>
                  </a:lnTo>
                  <a:lnTo>
                    <a:pt x="5227" y="5569"/>
                  </a:lnTo>
                  <a:lnTo>
                    <a:pt x="5374" y="5398"/>
                  </a:lnTo>
                  <a:lnTo>
                    <a:pt x="5545" y="5227"/>
                  </a:lnTo>
                  <a:lnTo>
                    <a:pt x="5740" y="5105"/>
                  </a:lnTo>
                  <a:lnTo>
                    <a:pt x="5936" y="4983"/>
                  </a:lnTo>
                  <a:lnTo>
                    <a:pt x="6131" y="4885"/>
                  </a:lnTo>
                  <a:lnTo>
                    <a:pt x="6351" y="4812"/>
                  </a:lnTo>
                  <a:lnTo>
                    <a:pt x="6546" y="4763"/>
                  </a:lnTo>
                  <a:lnTo>
                    <a:pt x="6766" y="4738"/>
                  </a:lnTo>
                  <a:lnTo>
                    <a:pt x="6986" y="4714"/>
                  </a:lnTo>
                  <a:close/>
                  <a:moveTo>
                    <a:pt x="6497" y="0"/>
                  </a:moveTo>
                  <a:lnTo>
                    <a:pt x="6375" y="25"/>
                  </a:lnTo>
                  <a:lnTo>
                    <a:pt x="6253" y="49"/>
                  </a:lnTo>
                  <a:lnTo>
                    <a:pt x="6131" y="122"/>
                  </a:lnTo>
                  <a:lnTo>
                    <a:pt x="6033" y="196"/>
                  </a:lnTo>
                  <a:lnTo>
                    <a:pt x="5936" y="293"/>
                  </a:lnTo>
                  <a:lnTo>
                    <a:pt x="5862" y="391"/>
                  </a:lnTo>
                  <a:lnTo>
                    <a:pt x="5813" y="513"/>
                  </a:lnTo>
                  <a:lnTo>
                    <a:pt x="5789" y="635"/>
                  </a:lnTo>
                  <a:lnTo>
                    <a:pt x="5618" y="2076"/>
                  </a:lnTo>
                  <a:lnTo>
                    <a:pt x="5325" y="2174"/>
                  </a:lnTo>
                  <a:lnTo>
                    <a:pt x="5032" y="2296"/>
                  </a:lnTo>
                  <a:lnTo>
                    <a:pt x="4763" y="2418"/>
                  </a:lnTo>
                  <a:lnTo>
                    <a:pt x="4495" y="2565"/>
                  </a:lnTo>
                  <a:lnTo>
                    <a:pt x="3347" y="1661"/>
                  </a:lnTo>
                  <a:lnTo>
                    <a:pt x="3225" y="1588"/>
                  </a:lnTo>
                  <a:lnTo>
                    <a:pt x="3103" y="1539"/>
                  </a:lnTo>
                  <a:lnTo>
                    <a:pt x="2980" y="1514"/>
                  </a:lnTo>
                  <a:lnTo>
                    <a:pt x="2736" y="1514"/>
                  </a:lnTo>
                  <a:lnTo>
                    <a:pt x="2590" y="1563"/>
                  </a:lnTo>
                  <a:lnTo>
                    <a:pt x="2492" y="1637"/>
                  </a:lnTo>
                  <a:lnTo>
                    <a:pt x="2394" y="1710"/>
                  </a:lnTo>
                  <a:lnTo>
                    <a:pt x="1710" y="2394"/>
                  </a:lnTo>
                  <a:lnTo>
                    <a:pt x="1613" y="2491"/>
                  </a:lnTo>
                  <a:lnTo>
                    <a:pt x="1564" y="2614"/>
                  </a:lnTo>
                  <a:lnTo>
                    <a:pt x="1515" y="2736"/>
                  </a:lnTo>
                  <a:lnTo>
                    <a:pt x="1491" y="2858"/>
                  </a:lnTo>
                  <a:lnTo>
                    <a:pt x="1491" y="3004"/>
                  </a:lnTo>
                  <a:lnTo>
                    <a:pt x="1515" y="3126"/>
                  </a:lnTo>
                  <a:lnTo>
                    <a:pt x="1564" y="3249"/>
                  </a:lnTo>
                  <a:lnTo>
                    <a:pt x="1637" y="3346"/>
                  </a:lnTo>
                  <a:lnTo>
                    <a:pt x="2541" y="4494"/>
                  </a:lnTo>
                  <a:lnTo>
                    <a:pt x="2394" y="4763"/>
                  </a:lnTo>
                  <a:lnTo>
                    <a:pt x="2272" y="5056"/>
                  </a:lnTo>
                  <a:lnTo>
                    <a:pt x="2174" y="5349"/>
                  </a:lnTo>
                  <a:lnTo>
                    <a:pt x="2077" y="5642"/>
                  </a:lnTo>
                  <a:lnTo>
                    <a:pt x="636" y="5789"/>
                  </a:lnTo>
                  <a:lnTo>
                    <a:pt x="514" y="5837"/>
                  </a:lnTo>
                  <a:lnTo>
                    <a:pt x="392" y="5886"/>
                  </a:lnTo>
                  <a:lnTo>
                    <a:pt x="269" y="5959"/>
                  </a:lnTo>
                  <a:lnTo>
                    <a:pt x="172" y="6033"/>
                  </a:lnTo>
                  <a:lnTo>
                    <a:pt x="99" y="6155"/>
                  </a:lnTo>
                  <a:lnTo>
                    <a:pt x="50" y="6253"/>
                  </a:lnTo>
                  <a:lnTo>
                    <a:pt x="1" y="6399"/>
                  </a:lnTo>
                  <a:lnTo>
                    <a:pt x="1" y="6521"/>
                  </a:lnTo>
                  <a:lnTo>
                    <a:pt x="1" y="7474"/>
                  </a:lnTo>
                  <a:lnTo>
                    <a:pt x="1" y="7620"/>
                  </a:lnTo>
                  <a:lnTo>
                    <a:pt x="50" y="7742"/>
                  </a:lnTo>
                  <a:lnTo>
                    <a:pt x="99" y="7864"/>
                  </a:lnTo>
                  <a:lnTo>
                    <a:pt x="172" y="7962"/>
                  </a:lnTo>
                  <a:lnTo>
                    <a:pt x="269" y="8060"/>
                  </a:lnTo>
                  <a:lnTo>
                    <a:pt x="392" y="8133"/>
                  </a:lnTo>
                  <a:lnTo>
                    <a:pt x="514" y="8182"/>
                  </a:lnTo>
                  <a:lnTo>
                    <a:pt x="636" y="8206"/>
                  </a:lnTo>
                  <a:lnTo>
                    <a:pt x="2077" y="8377"/>
                  </a:lnTo>
                  <a:lnTo>
                    <a:pt x="2174" y="8670"/>
                  </a:lnTo>
                  <a:lnTo>
                    <a:pt x="2272" y="8939"/>
                  </a:lnTo>
                  <a:lnTo>
                    <a:pt x="2394" y="9232"/>
                  </a:lnTo>
                  <a:lnTo>
                    <a:pt x="2541" y="9501"/>
                  </a:lnTo>
                  <a:lnTo>
                    <a:pt x="1637" y="10649"/>
                  </a:lnTo>
                  <a:lnTo>
                    <a:pt x="1564" y="10771"/>
                  </a:lnTo>
                  <a:lnTo>
                    <a:pt x="1515" y="10893"/>
                  </a:lnTo>
                  <a:lnTo>
                    <a:pt x="1491" y="11015"/>
                  </a:lnTo>
                  <a:lnTo>
                    <a:pt x="1491" y="11137"/>
                  </a:lnTo>
                  <a:lnTo>
                    <a:pt x="1515" y="11259"/>
                  </a:lnTo>
                  <a:lnTo>
                    <a:pt x="1564" y="11381"/>
                  </a:lnTo>
                  <a:lnTo>
                    <a:pt x="1613" y="11504"/>
                  </a:lnTo>
                  <a:lnTo>
                    <a:pt x="1710" y="11601"/>
                  </a:lnTo>
                  <a:lnTo>
                    <a:pt x="2394" y="12285"/>
                  </a:lnTo>
                  <a:lnTo>
                    <a:pt x="2492" y="12383"/>
                  </a:lnTo>
                  <a:lnTo>
                    <a:pt x="2590" y="12432"/>
                  </a:lnTo>
                  <a:lnTo>
                    <a:pt x="2736" y="12480"/>
                  </a:lnTo>
                  <a:lnTo>
                    <a:pt x="2858" y="12505"/>
                  </a:lnTo>
                  <a:lnTo>
                    <a:pt x="2980" y="12505"/>
                  </a:lnTo>
                  <a:lnTo>
                    <a:pt x="3103" y="12456"/>
                  </a:lnTo>
                  <a:lnTo>
                    <a:pt x="3225" y="12407"/>
                  </a:lnTo>
                  <a:lnTo>
                    <a:pt x="3347" y="12358"/>
                  </a:lnTo>
                  <a:lnTo>
                    <a:pt x="4495" y="11455"/>
                  </a:lnTo>
                  <a:lnTo>
                    <a:pt x="4763" y="11577"/>
                  </a:lnTo>
                  <a:lnTo>
                    <a:pt x="5032" y="11723"/>
                  </a:lnTo>
                  <a:lnTo>
                    <a:pt x="5325" y="11821"/>
                  </a:lnTo>
                  <a:lnTo>
                    <a:pt x="5618" y="11919"/>
                  </a:lnTo>
                  <a:lnTo>
                    <a:pt x="5789" y="13360"/>
                  </a:lnTo>
                  <a:lnTo>
                    <a:pt x="5813" y="13482"/>
                  </a:lnTo>
                  <a:lnTo>
                    <a:pt x="5862" y="13604"/>
                  </a:lnTo>
                  <a:lnTo>
                    <a:pt x="5936" y="13726"/>
                  </a:lnTo>
                  <a:lnTo>
                    <a:pt x="6033" y="13824"/>
                  </a:lnTo>
                  <a:lnTo>
                    <a:pt x="6131" y="13897"/>
                  </a:lnTo>
                  <a:lnTo>
                    <a:pt x="6253" y="13946"/>
                  </a:lnTo>
                  <a:lnTo>
                    <a:pt x="6375" y="13995"/>
                  </a:lnTo>
                  <a:lnTo>
                    <a:pt x="7596" y="13995"/>
                  </a:lnTo>
                  <a:lnTo>
                    <a:pt x="7743" y="13946"/>
                  </a:lnTo>
                  <a:lnTo>
                    <a:pt x="7841" y="13897"/>
                  </a:lnTo>
                  <a:lnTo>
                    <a:pt x="7963" y="13824"/>
                  </a:lnTo>
                  <a:lnTo>
                    <a:pt x="8036" y="13726"/>
                  </a:lnTo>
                  <a:lnTo>
                    <a:pt x="8109" y="13604"/>
                  </a:lnTo>
                  <a:lnTo>
                    <a:pt x="8158" y="13482"/>
                  </a:lnTo>
                  <a:lnTo>
                    <a:pt x="8183" y="13360"/>
                  </a:lnTo>
                  <a:lnTo>
                    <a:pt x="8353" y="11919"/>
                  </a:lnTo>
                  <a:lnTo>
                    <a:pt x="8647" y="11821"/>
                  </a:lnTo>
                  <a:lnTo>
                    <a:pt x="8940" y="11723"/>
                  </a:lnTo>
                  <a:lnTo>
                    <a:pt x="9233" y="11577"/>
                  </a:lnTo>
                  <a:lnTo>
                    <a:pt x="9501" y="11455"/>
                  </a:lnTo>
                  <a:lnTo>
                    <a:pt x="10649" y="12358"/>
                  </a:lnTo>
                  <a:lnTo>
                    <a:pt x="10747" y="12407"/>
                  </a:lnTo>
                  <a:lnTo>
                    <a:pt x="10869" y="12456"/>
                  </a:lnTo>
                  <a:lnTo>
                    <a:pt x="10991" y="12505"/>
                  </a:lnTo>
                  <a:lnTo>
                    <a:pt x="11138" y="12505"/>
                  </a:lnTo>
                  <a:lnTo>
                    <a:pt x="11260" y="12480"/>
                  </a:lnTo>
                  <a:lnTo>
                    <a:pt x="11382" y="12432"/>
                  </a:lnTo>
                  <a:lnTo>
                    <a:pt x="11504" y="12383"/>
                  </a:lnTo>
                  <a:lnTo>
                    <a:pt x="11602" y="12285"/>
                  </a:lnTo>
                  <a:lnTo>
                    <a:pt x="12286" y="11601"/>
                  </a:lnTo>
                  <a:lnTo>
                    <a:pt x="12359" y="11504"/>
                  </a:lnTo>
                  <a:lnTo>
                    <a:pt x="12432" y="11381"/>
                  </a:lnTo>
                  <a:lnTo>
                    <a:pt x="12457" y="11259"/>
                  </a:lnTo>
                  <a:lnTo>
                    <a:pt x="12481" y="11137"/>
                  </a:lnTo>
                  <a:lnTo>
                    <a:pt x="12481" y="11015"/>
                  </a:lnTo>
                  <a:lnTo>
                    <a:pt x="12457" y="10893"/>
                  </a:lnTo>
                  <a:lnTo>
                    <a:pt x="12408" y="10771"/>
                  </a:lnTo>
                  <a:lnTo>
                    <a:pt x="12334" y="10649"/>
                  </a:lnTo>
                  <a:lnTo>
                    <a:pt x="11431" y="9501"/>
                  </a:lnTo>
                  <a:lnTo>
                    <a:pt x="11577" y="9232"/>
                  </a:lnTo>
                  <a:lnTo>
                    <a:pt x="11699" y="8939"/>
                  </a:lnTo>
                  <a:lnTo>
                    <a:pt x="11822" y="8670"/>
                  </a:lnTo>
                  <a:lnTo>
                    <a:pt x="11895" y="8377"/>
                  </a:lnTo>
                  <a:lnTo>
                    <a:pt x="13360" y="8206"/>
                  </a:lnTo>
                  <a:lnTo>
                    <a:pt x="13482" y="8182"/>
                  </a:lnTo>
                  <a:lnTo>
                    <a:pt x="13604" y="8133"/>
                  </a:lnTo>
                  <a:lnTo>
                    <a:pt x="13702" y="8060"/>
                  </a:lnTo>
                  <a:lnTo>
                    <a:pt x="13800" y="7962"/>
                  </a:lnTo>
                  <a:lnTo>
                    <a:pt x="13873" y="7864"/>
                  </a:lnTo>
                  <a:lnTo>
                    <a:pt x="13946" y="7742"/>
                  </a:lnTo>
                  <a:lnTo>
                    <a:pt x="13971" y="7620"/>
                  </a:lnTo>
                  <a:lnTo>
                    <a:pt x="13995" y="7474"/>
                  </a:lnTo>
                  <a:lnTo>
                    <a:pt x="13995" y="6521"/>
                  </a:lnTo>
                  <a:lnTo>
                    <a:pt x="13971" y="6399"/>
                  </a:lnTo>
                  <a:lnTo>
                    <a:pt x="13946" y="6253"/>
                  </a:lnTo>
                  <a:lnTo>
                    <a:pt x="13873" y="6155"/>
                  </a:lnTo>
                  <a:lnTo>
                    <a:pt x="13800" y="6033"/>
                  </a:lnTo>
                  <a:lnTo>
                    <a:pt x="13702" y="5959"/>
                  </a:lnTo>
                  <a:lnTo>
                    <a:pt x="13604" y="5886"/>
                  </a:lnTo>
                  <a:lnTo>
                    <a:pt x="13482" y="5837"/>
                  </a:lnTo>
                  <a:lnTo>
                    <a:pt x="13360" y="5789"/>
                  </a:lnTo>
                  <a:lnTo>
                    <a:pt x="11895" y="5642"/>
                  </a:lnTo>
                  <a:lnTo>
                    <a:pt x="11822" y="5349"/>
                  </a:lnTo>
                  <a:lnTo>
                    <a:pt x="11699" y="5056"/>
                  </a:lnTo>
                  <a:lnTo>
                    <a:pt x="11577" y="4763"/>
                  </a:lnTo>
                  <a:lnTo>
                    <a:pt x="11431" y="4494"/>
                  </a:lnTo>
                  <a:lnTo>
                    <a:pt x="12334" y="3346"/>
                  </a:lnTo>
                  <a:lnTo>
                    <a:pt x="12408" y="3249"/>
                  </a:lnTo>
                  <a:lnTo>
                    <a:pt x="12457" y="3126"/>
                  </a:lnTo>
                  <a:lnTo>
                    <a:pt x="12481" y="3004"/>
                  </a:lnTo>
                  <a:lnTo>
                    <a:pt x="12481" y="2858"/>
                  </a:lnTo>
                  <a:lnTo>
                    <a:pt x="12457" y="2736"/>
                  </a:lnTo>
                  <a:lnTo>
                    <a:pt x="12432" y="2614"/>
                  </a:lnTo>
                  <a:lnTo>
                    <a:pt x="12359" y="2491"/>
                  </a:lnTo>
                  <a:lnTo>
                    <a:pt x="12286" y="2394"/>
                  </a:lnTo>
                  <a:lnTo>
                    <a:pt x="11602" y="1710"/>
                  </a:lnTo>
                  <a:lnTo>
                    <a:pt x="11504" y="1637"/>
                  </a:lnTo>
                  <a:lnTo>
                    <a:pt x="11382" y="1563"/>
                  </a:lnTo>
                  <a:lnTo>
                    <a:pt x="11260" y="1514"/>
                  </a:lnTo>
                  <a:lnTo>
                    <a:pt x="10991" y="1514"/>
                  </a:lnTo>
                  <a:lnTo>
                    <a:pt x="10869" y="1539"/>
                  </a:lnTo>
                  <a:lnTo>
                    <a:pt x="10747" y="1588"/>
                  </a:lnTo>
                  <a:lnTo>
                    <a:pt x="10649" y="1661"/>
                  </a:lnTo>
                  <a:lnTo>
                    <a:pt x="9501" y="2565"/>
                  </a:lnTo>
                  <a:lnTo>
                    <a:pt x="9233" y="2418"/>
                  </a:lnTo>
                  <a:lnTo>
                    <a:pt x="8940" y="2296"/>
                  </a:lnTo>
                  <a:lnTo>
                    <a:pt x="8647" y="2174"/>
                  </a:lnTo>
                  <a:lnTo>
                    <a:pt x="8353" y="2076"/>
                  </a:lnTo>
                  <a:lnTo>
                    <a:pt x="8183" y="635"/>
                  </a:lnTo>
                  <a:lnTo>
                    <a:pt x="8158" y="513"/>
                  </a:lnTo>
                  <a:lnTo>
                    <a:pt x="8109" y="391"/>
                  </a:lnTo>
                  <a:lnTo>
                    <a:pt x="8036" y="293"/>
                  </a:lnTo>
                  <a:lnTo>
                    <a:pt x="7963" y="196"/>
                  </a:lnTo>
                  <a:lnTo>
                    <a:pt x="7841" y="122"/>
                  </a:lnTo>
                  <a:lnTo>
                    <a:pt x="7743" y="49"/>
                  </a:lnTo>
                  <a:lnTo>
                    <a:pt x="7596" y="25"/>
                  </a:lnTo>
                  <a:lnTo>
                    <a:pt x="747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790;p46">
              <a:extLst>
                <a:ext uri="{FF2B5EF4-FFF2-40B4-BE49-F238E27FC236}">
                  <a16:creationId xmlns:a16="http://schemas.microsoft.com/office/drawing/2014/main" id="{0E545B52-31CB-475B-BE3F-39305C6B7F6E}"/>
                </a:ext>
              </a:extLst>
            </p:cNvPr>
            <p:cNvSpPr/>
            <p:nvPr/>
          </p:nvSpPr>
          <p:spPr>
            <a:xfrm>
              <a:off x="5567825" y="3185975"/>
              <a:ext cx="199075" cy="199075"/>
            </a:xfrm>
            <a:custGeom>
              <a:avLst/>
              <a:gdLst/>
              <a:ahLst/>
              <a:cxnLst/>
              <a:rect l="l" t="t" r="r" b="b"/>
              <a:pathLst>
                <a:path w="7963" h="7963" extrusionOk="0">
                  <a:moveTo>
                    <a:pt x="3933" y="2296"/>
                  </a:moveTo>
                  <a:lnTo>
                    <a:pt x="4103" y="2321"/>
                  </a:lnTo>
                  <a:lnTo>
                    <a:pt x="4274" y="2321"/>
                  </a:lnTo>
                  <a:lnTo>
                    <a:pt x="4421" y="2370"/>
                  </a:lnTo>
                  <a:lnTo>
                    <a:pt x="4592" y="2419"/>
                  </a:lnTo>
                  <a:lnTo>
                    <a:pt x="4738" y="2492"/>
                  </a:lnTo>
                  <a:lnTo>
                    <a:pt x="4885" y="2565"/>
                  </a:lnTo>
                  <a:lnTo>
                    <a:pt x="5032" y="2663"/>
                  </a:lnTo>
                  <a:lnTo>
                    <a:pt x="5154" y="2785"/>
                  </a:lnTo>
                  <a:lnTo>
                    <a:pt x="5276" y="2883"/>
                  </a:lnTo>
                  <a:lnTo>
                    <a:pt x="5373" y="3029"/>
                  </a:lnTo>
                  <a:lnTo>
                    <a:pt x="5447" y="3151"/>
                  </a:lnTo>
                  <a:lnTo>
                    <a:pt x="5520" y="3298"/>
                  </a:lnTo>
                  <a:lnTo>
                    <a:pt x="5593" y="3444"/>
                  </a:lnTo>
                  <a:lnTo>
                    <a:pt x="5618" y="3615"/>
                  </a:lnTo>
                  <a:lnTo>
                    <a:pt x="5642" y="3762"/>
                  </a:lnTo>
                  <a:lnTo>
                    <a:pt x="5667" y="3933"/>
                  </a:lnTo>
                  <a:lnTo>
                    <a:pt x="5667" y="4079"/>
                  </a:lnTo>
                  <a:lnTo>
                    <a:pt x="5642" y="4250"/>
                  </a:lnTo>
                  <a:lnTo>
                    <a:pt x="5618" y="4421"/>
                  </a:lnTo>
                  <a:lnTo>
                    <a:pt x="5569" y="4568"/>
                  </a:lnTo>
                  <a:lnTo>
                    <a:pt x="5496" y="4739"/>
                  </a:lnTo>
                  <a:lnTo>
                    <a:pt x="5398" y="4885"/>
                  </a:lnTo>
                  <a:lnTo>
                    <a:pt x="5300" y="5007"/>
                  </a:lnTo>
                  <a:lnTo>
                    <a:pt x="5203" y="5154"/>
                  </a:lnTo>
                  <a:lnTo>
                    <a:pt x="5080" y="5252"/>
                  </a:lnTo>
                  <a:lnTo>
                    <a:pt x="4958" y="5349"/>
                  </a:lnTo>
                  <a:lnTo>
                    <a:pt x="4812" y="5447"/>
                  </a:lnTo>
                  <a:lnTo>
                    <a:pt x="4665" y="5520"/>
                  </a:lnTo>
                  <a:lnTo>
                    <a:pt x="4519" y="5569"/>
                  </a:lnTo>
                  <a:lnTo>
                    <a:pt x="4372" y="5618"/>
                  </a:lnTo>
                  <a:lnTo>
                    <a:pt x="4201" y="5642"/>
                  </a:lnTo>
                  <a:lnTo>
                    <a:pt x="4055" y="5667"/>
                  </a:lnTo>
                  <a:lnTo>
                    <a:pt x="3884" y="5642"/>
                  </a:lnTo>
                  <a:lnTo>
                    <a:pt x="3713" y="5642"/>
                  </a:lnTo>
                  <a:lnTo>
                    <a:pt x="3566" y="5594"/>
                  </a:lnTo>
                  <a:lnTo>
                    <a:pt x="3395" y="5545"/>
                  </a:lnTo>
                  <a:lnTo>
                    <a:pt x="3249" y="5471"/>
                  </a:lnTo>
                  <a:lnTo>
                    <a:pt x="3102" y="5398"/>
                  </a:lnTo>
                  <a:lnTo>
                    <a:pt x="2956" y="5300"/>
                  </a:lnTo>
                  <a:lnTo>
                    <a:pt x="2833" y="5178"/>
                  </a:lnTo>
                  <a:lnTo>
                    <a:pt x="2711" y="5081"/>
                  </a:lnTo>
                  <a:lnTo>
                    <a:pt x="2614" y="4934"/>
                  </a:lnTo>
                  <a:lnTo>
                    <a:pt x="2540" y="4812"/>
                  </a:lnTo>
                  <a:lnTo>
                    <a:pt x="2467" y="4665"/>
                  </a:lnTo>
                  <a:lnTo>
                    <a:pt x="2394" y="4519"/>
                  </a:lnTo>
                  <a:lnTo>
                    <a:pt x="2369" y="4348"/>
                  </a:lnTo>
                  <a:lnTo>
                    <a:pt x="2321" y="4201"/>
                  </a:lnTo>
                  <a:lnTo>
                    <a:pt x="2321" y="4030"/>
                  </a:lnTo>
                  <a:lnTo>
                    <a:pt x="2321" y="3884"/>
                  </a:lnTo>
                  <a:lnTo>
                    <a:pt x="2345" y="3713"/>
                  </a:lnTo>
                  <a:lnTo>
                    <a:pt x="2369" y="3542"/>
                  </a:lnTo>
                  <a:lnTo>
                    <a:pt x="2418" y="3395"/>
                  </a:lnTo>
                  <a:lnTo>
                    <a:pt x="2492" y="3224"/>
                  </a:lnTo>
                  <a:lnTo>
                    <a:pt x="2589" y="3078"/>
                  </a:lnTo>
                  <a:lnTo>
                    <a:pt x="2687" y="2956"/>
                  </a:lnTo>
                  <a:lnTo>
                    <a:pt x="2785" y="2809"/>
                  </a:lnTo>
                  <a:lnTo>
                    <a:pt x="2907" y="2712"/>
                  </a:lnTo>
                  <a:lnTo>
                    <a:pt x="3029" y="2614"/>
                  </a:lnTo>
                  <a:lnTo>
                    <a:pt x="3175" y="2516"/>
                  </a:lnTo>
                  <a:lnTo>
                    <a:pt x="3322" y="2443"/>
                  </a:lnTo>
                  <a:lnTo>
                    <a:pt x="3468" y="2394"/>
                  </a:lnTo>
                  <a:lnTo>
                    <a:pt x="3615" y="2345"/>
                  </a:lnTo>
                  <a:lnTo>
                    <a:pt x="3786" y="2321"/>
                  </a:lnTo>
                  <a:lnTo>
                    <a:pt x="3933" y="2296"/>
                  </a:lnTo>
                  <a:close/>
                  <a:moveTo>
                    <a:pt x="3053" y="1"/>
                  </a:moveTo>
                  <a:lnTo>
                    <a:pt x="2980" y="25"/>
                  </a:lnTo>
                  <a:lnTo>
                    <a:pt x="2443" y="196"/>
                  </a:lnTo>
                  <a:lnTo>
                    <a:pt x="2369" y="220"/>
                  </a:lnTo>
                  <a:lnTo>
                    <a:pt x="2296" y="269"/>
                  </a:lnTo>
                  <a:lnTo>
                    <a:pt x="2198" y="391"/>
                  </a:lnTo>
                  <a:lnTo>
                    <a:pt x="2150" y="538"/>
                  </a:lnTo>
                  <a:lnTo>
                    <a:pt x="2150" y="611"/>
                  </a:lnTo>
                  <a:lnTo>
                    <a:pt x="2150" y="684"/>
                  </a:lnTo>
                  <a:lnTo>
                    <a:pt x="2394" y="1832"/>
                  </a:lnTo>
                  <a:lnTo>
                    <a:pt x="2223" y="1954"/>
                  </a:lnTo>
                  <a:lnTo>
                    <a:pt x="2076" y="2101"/>
                  </a:lnTo>
                  <a:lnTo>
                    <a:pt x="1002" y="1686"/>
                  </a:lnTo>
                  <a:lnTo>
                    <a:pt x="928" y="1686"/>
                  </a:lnTo>
                  <a:lnTo>
                    <a:pt x="831" y="1661"/>
                  </a:lnTo>
                  <a:lnTo>
                    <a:pt x="684" y="1710"/>
                  </a:lnTo>
                  <a:lnTo>
                    <a:pt x="562" y="1784"/>
                  </a:lnTo>
                  <a:lnTo>
                    <a:pt x="513" y="1832"/>
                  </a:lnTo>
                  <a:lnTo>
                    <a:pt x="464" y="1906"/>
                  </a:lnTo>
                  <a:lnTo>
                    <a:pt x="220" y="2394"/>
                  </a:lnTo>
                  <a:lnTo>
                    <a:pt x="196" y="2467"/>
                  </a:lnTo>
                  <a:lnTo>
                    <a:pt x="171" y="2541"/>
                  </a:lnTo>
                  <a:lnTo>
                    <a:pt x="196" y="2712"/>
                  </a:lnTo>
                  <a:lnTo>
                    <a:pt x="245" y="2834"/>
                  </a:lnTo>
                  <a:lnTo>
                    <a:pt x="293" y="2907"/>
                  </a:lnTo>
                  <a:lnTo>
                    <a:pt x="367" y="2956"/>
                  </a:lnTo>
                  <a:lnTo>
                    <a:pt x="1344" y="3591"/>
                  </a:lnTo>
                  <a:lnTo>
                    <a:pt x="1319" y="3786"/>
                  </a:lnTo>
                  <a:lnTo>
                    <a:pt x="1295" y="4006"/>
                  </a:lnTo>
                  <a:lnTo>
                    <a:pt x="245" y="4494"/>
                  </a:lnTo>
                  <a:lnTo>
                    <a:pt x="196" y="4519"/>
                  </a:lnTo>
                  <a:lnTo>
                    <a:pt x="123" y="4568"/>
                  </a:lnTo>
                  <a:lnTo>
                    <a:pt x="49" y="4714"/>
                  </a:lnTo>
                  <a:lnTo>
                    <a:pt x="0" y="4861"/>
                  </a:lnTo>
                  <a:lnTo>
                    <a:pt x="25" y="4934"/>
                  </a:lnTo>
                  <a:lnTo>
                    <a:pt x="25" y="5007"/>
                  </a:lnTo>
                  <a:lnTo>
                    <a:pt x="220" y="5545"/>
                  </a:lnTo>
                  <a:lnTo>
                    <a:pt x="245" y="5594"/>
                  </a:lnTo>
                  <a:lnTo>
                    <a:pt x="293" y="5667"/>
                  </a:lnTo>
                  <a:lnTo>
                    <a:pt x="391" y="5764"/>
                  </a:lnTo>
                  <a:lnTo>
                    <a:pt x="538" y="5813"/>
                  </a:lnTo>
                  <a:lnTo>
                    <a:pt x="684" y="5813"/>
                  </a:lnTo>
                  <a:lnTo>
                    <a:pt x="1832" y="5569"/>
                  </a:lnTo>
                  <a:lnTo>
                    <a:pt x="1954" y="5740"/>
                  </a:lnTo>
                  <a:lnTo>
                    <a:pt x="2101" y="5887"/>
                  </a:lnTo>
                  <a:lnTo>
                    <a:pt x="1710" y="6986"/>
                  </a:lnTo>
                  <a:lnTo>
                    <a:pt x="1686" y="7059"/>
                  </a:lnTo>
                  <a:lnTo>
                    <a:pt x="1686" y="7132"/>
                  </a:lnTo>
                  <a:lnTo>
                    <a:pt x="1710" y="7279"/>
                  </a:lnTo>
                  <a:lnTo>
                    <a:pt x="1783" y="7401"/>
                  </a:lnTo>
                  <a:lnTo>
                    <a:pt x="1857" y="7450"/>
                  </a:lnTo>
                  <a:lnTo>
                    <a:pt x="1905" y="7499"/>
                  </a:lnTo>
                  <a:lnTo>
                    <a:pt x="2418" y="7743"/>
                  </a:lnTo>
                  <a:lnTo>
                    <a:pt x="2492" y="7792"/>
                  </a:lnTo>
                  <a:lnTo>
                    <a:pt x="2711" y="7792"/>
                  </a:lnTo>
                  <a:lnTo>
                    <a:pt x="2858" y="7718"/>
                  </a:lnTo>
                  <a:lnTo>
                    <a:pt x="2907" y="7669"/>
                  </a:lnTo>
                  <a:lnTo>
                    <a:pt x="2956" y="7621"/>
                  </a:lnTo>
                  <a:lnTo>
                    <a:pt x="3591" y="6644"/>
                  </a:lnTo>
                  <a:lnTo>
                    <a:pt x="3810" y="6668"/>
                  </a:lnTo>
                  <a:lnTo>
                    <a:pt x="4006" y="6668"/>
                  </a:lnTo>
                  <a:lnTo>
                    <a:pt x="4494" y="7718"/>
                  </a:lnTo>
                  <a:lnTo>
                    <a:pt x="4543" y="7792"/>
                  </a:lnTo>
                  <a:lnTo>
                    <a:pt x="4592" y="7840"/>
                  </a:lnTo>
                  <a:lnTo>
                    <a:pt x="4714" y="7914"/>
                  </a:lnTo>
                  <a:lnTo>
                    <a:pt x="4861" y="7963"/>
                  </a:lnTo>
                  <a:lnTo>
                    <a:pt x="4934" y="7963"/>
                  </a:lnTo>
                  <a:lnTo>
                    <a:pt x="5007" y="7938"/>
                  </a:lnTo>
                  <a:lnTo>
                    <a:pt x="5544" y="7767"/>
                  </a:lnTo>
                  <a:lnTo>
                    <a:pt x="5618" y="7743"/>
                  </a:lnTo>
                  <a:lnTo>
                    <a:pt x="5667" y="7694"/>
                  </a:lnTo>
                  <a:lnTo>
                    <a:pt x="5764" y="7572"/>
                  </a:lnTo>
                  <a:lnTo>
                    <a:pt x="5838" y="7425"/>
                  </a:lnTo>
                  <a:lnTo>
                    <a:pt x="5838" y="7352"/>
                  </a:lnTo>
                  <a:lnTo>
                    <a:pt x="5838" y="7279"/>
                  </a:lnTo>
                  <a:lnTo>
                    <a:pt x="5593" y="6131"/>
                  </a:lnTo>
                  <a:lnTo>
                    <a:pt x="5740" y="6009"/>
                  </a:lnTo>
                  <a:lnTo>
                    <a:pt x="5911" y="5862"/>
                  </a:lnTo>
                  <a:lnTo>
                    <a:pt x="6985" y="6277"/>
                  </a:lnTo>
                  <a:lnTo>
                    <a:pt x="7059" y="6277"/>
                  </a:lnTo>
                  <a:lnTo>
                    <a:pt x="7132" y="6302"/>
                  </a:lnTo>
                  <a:lnTo>
                    <a:pt x="7278" y="6253"/>
                  </a:lnTo>
                  <a:lnTo>
                    <a:pt x="7425" y="6180"/>
                  </a:lnTo>
                  <a:lnTo>
                    <a:pt x="7474" y="6131"/>
                  </a:lnTo>
                  <a:lnTo>
                    <a:pt x="7523" y="6058"/>
                  </a:lnTo>
                  <a:lnTo>
                    <a:pt x="7767" y="5545"/>
                  </a:lnTo>
                  <a:lnTo>
                    <a:pt x="7791" y="5496"/>
                  </a:lnTo>
                  <a:lnTo>
                    <a:pt x="7816" y="5398"/>
                  </a:lnTo>
                  <a:lnTo>
                    <a:pt x="7791" y="5252"/>
                  </a:lnTo>
                  <a:lnTo>
                    <a:pt x="7718" y="5129"/>
                  </a:lnTo>
                  <a:lnTo>
                    <a:pt x="7669" y="5056"/>
                  </a:lnTo>
                  <a:lnTo>
                    <a:pt x="7620" y="5007"/>
                  </a:lnTo>
                  <a:lnTo>
                    <a:pt x="6643" y="4372"/>
                  </a:lnTo>
                  <a:lnTo>
                    <a:pt x="6668" y="4177"/>
                  </a:lnTo>
                  <a:lnTo>
                    <a:pt x="6668" y="3957"/>
                  </a:lnTo>
                  <a:lnTo>
                    <a:pt x="7718" y="3469"/>
                  </a:lnTo>
                  <a:lnTo>
                    <a:pt x="7791" y="3444"/>
                  </a:lnTo>
                  <a:lnTo>
                    <a:pt x="7865" y="3395"/>
                  </a:lnTo>
                  <a:lnTo>
                    <a:pt x="7938" y="3249"/>
                  </a:lnTo>
                  <a:lnTo>
                    <a:pt x="7962" y="3102"/>
                  </a:lnTo>
                  <a:lnTo>
                    <a:pt x="7962" y="3029"/>
                  </a:lnTo>
                  <a:lnTo>
                    <a:pt x="7962" y="2956"/>
                  </a:lnTo>
                  <a:lnTo>
                    <a:pt x="7767" y="2419"/>
                  </a:lnTo>
                  <a:lnTo>
                    <a:pt x="7743" y="2345"/>
                  </a:lnTo>
                  <a:lnTo>
                    <a:pt x="7694" y="2296"/>
                  </a:lnTo>
                  <a:lnTo>
                    <a:pt x="7572" y="2199"/>
                  </a:lnTo>
                  <a:lnTo>
                    <a:pt x="7449" y="2150"/>
                  </a:lnTo>
                  <a:lnTo>
                    <a:pt x="7278" y="2150"/>
                  </a:lnTo>
                  <a:lnTo>
                    <a:pt x="6155" y="2394"/>
                  </a:lnTo>
                  <a:lnTo>
                    <a:pt x="6033" y="2223"/>
                  </a:lnTo>
                  <a:lnTo>
                    <a:pt x="5886" y="2077"/>
                  </a:lnTo>
                  <a:lnTo>
                    <a:pt x="6277" y="978"/>
                  </a:lnTo>
                  <a:lnTo>
                    <a:pt x="6302" y="904"/>
                  </a:lnTo>
                  <a:lnTo>
                    <a:pt x="6302" y="831"/>
                  </a:lnTo>
                  <a:lnTo>
                    <a:pt x="6277" y="684"/>
                  </a:lnTo>
                  <a:lnTo>
                    <a:pt x="6179" y="562"/>
                  </a:lnTo>
                  <a:lnTo>
                    <a:pt x="6131" y="489"/>
                  </a:lnTo>
                  <a:lnTo>
                    <a:pt x="6082" y="465"/>
                  </a:lnTo>
                  <a:lnTo>
                    <a:pt x="5569" y="196"/>
                  </a:lnTo>
                  <a:lnTo>
                    <a:pt x="5496" y="172"/>
                  </a:lnTo>
                  <a:lnTo>
                    <a:pt x="5276" y="172"/>
                  </a:lnTo>
                  <a:lnTo>
                    <a:pt x="5129" y="245"/>
                  </a:lnTo>
                  <a:lnTo>
                    <a:pt x="5080" y="294"/>
                  </a:lnTo>
                  <a:lnTo>
                    <a:pt x="5032" y="343"/>
                  </a:lnTo>
                  <a:lnTo>
                    <a:pt x="4397" y="1319"/>
                  </a:lnTo>
                  <a:lnTo>
                    <a:pt x="4177" y="1295"/>
                  </a:lnTo>
                  <a:lnTo>
                    <a:pt x="3981" y="1295"/>
                  </a:lnTo>
                  <a:lnTo>
                    <a:pt x="3493" y="245"/>
                  </a:lnTo>
                  <a:lnTo>
                    <a:pt x="3444" y="172"/>
                  </a:lnTo>
                  <a:lnTo>
                    <a:pt x="3395" y="123"/>
                  </a:lnTo>
                  <a:lnTo>
                    <a:pt x="3273" y="49"/>
                  </a:lnTo>
                  <a:lnTo>
                    <a:pt x="312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" name="Google Shape;781;p46">
            <a:extLst>
              <a:ext uri="{FF2B5EF4-FFF2-40B4-BE49-F238E27FC236}">
                <a16:creationId xmlns:a16="http://schemas.microsoft.com/office/drawing/2014/main" id="{A1E4BFEF-EEC7-4C63-99E3-0222B8CA20C0}"/>
              </a:ext>
            </a:extLst>
          </p:cNvPr>
          <p:cNvGrpSpPr/>
          <p:nvPr/>
        </p:nvGrpSpPr>
        <p:grpSpPr>
          <a:xfrm>
            <a:off x="6109314" y="998819"/>
            <a:ext cx="1005281" cy="876824"/>
            <a:chOff x="2583325" y="2972875"/>
            <a:chExt cx="462850" cy="445750"/>
          </a:xfrm>
        </p:grpSpPr>
        <p:sp>
          <p:nvSpPr>
            <p:cNvPr id="23" name="Google Shape;782;p46">
              <a:extLst>
                <a:ext uri="{FF2B5EF4-FFF2-40B4-BE49-F238E27FC236}">
                  <a16:creationId xmlns:a16="http://schemas.microsoft.com/office/drawing/2014/main" id="{8E5A552F-F558-4493-AC72-8C3C9BDBE55A}"/>
                </a:ext>
              </a:extLst>
            </p:cNvPr>
            <p:cNvSpPr/>
            <p:nvPr/>
          </p:nvSpPr>
          <p:spPr>
            <a:xfrm>
              <a:off x="2701775" y="3323350"/>
              <a:ext cx="225950" cy="95275"/>
            </a:xfrm>
            <a:custGeom>
              <a:avLst/>
              <a:gdLst/>
              <a:ahLst/>
              <a:cxnLst/>
              <a:rect l="l" t="t" r="r" b="b"/>
              <a:pathLst>
                <a:path w="9038" h="3811" extrusionOk="0">
                  <a:moveTo>
                    <a:pt x="2956" y="1"/>
                  </a:moveTo>
                  <a:lnTo>
                    <a:pt x="2956" y="2956"/>
                  </a:lnTo>
                  <a:lnTo>
                    <a:pt x="685" y="2956"/>
                  </a:lnTo>
                  <a:lnTo>
                    <a:pt x="514" y="3005"/>
                  </a:lnTo>
                  <a:lnTo>
                    <a:pt x="367" y="3103"/>
                  </a:lnTo>
                  <a:lnTo>
                    <a:pt x="245" y="3200"/>
                  </a:lnTo>
                  <a:lnTo>
                    <a:pt x="147" y="3322"/>
                  </a:lnTo>
                  <a:lnTo>
                    <a:pt x="50" y="3469"/>
                  </a:lnTo>
                  <a:lnTo>
                    <a:pt x="1" y="3640"/>
                  </a:lnTo>
                  <a:lnTo>
                    <a:pt x="1" y="3811"/>
                  </a:lnTo>
                  <a:lnTo>
                    <a:pt x="9037" y="3811"/>
                  </a:lnTo>
                  <a:lnTo>
                    <a:pt x="9037" y="3640"/>
                  </a:lnTo>
                  <a:lnTo>
                    <a:pt x="8988" y="3469"/>
                  </a:lnTo>
                  <a:lnTo>
                    <a:pt x="8891" y="3322"/>
                  </a:lnTo>
                  <a:lnTo>
                    <a:pt x="8793" y="3200"/>
                  </a:lnTo>
                  <a:lnTo>
                    <a:pt x="8671" y="3103"/>
                  </a:lnTo>
                  <a:lnTo>
                    <a:pt x="8524" y="3005"/>
                  </a:lnTo>
                  <a:lnTo>
                    <a:pt x="8353" y="2956"/>
                  </a:lnTo>
                  <a:lnTo>
                    <a:pt x="6082" y="2956"/>
                  </a:lnTo>
                  <a:lnTo>
                    <a:pt x="608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783;p46">
              <a:extLst>
                <a:ext uri="{FF2B5EF4-FFF2-40B4-BE49-F238E27FC236}">
                  <a16:creationId xmlns:a16="http://schemas.microsoft.com/office/drawing/2014/main" id="{9BE89E55-C428-4018-9D18-EE2BA54CC776}"/>
                </a:ext>
              </a:extLst>
            </p:cNvPr>
            <p:cNvSpPr/>
            <p:nvPr/>
          </p:nvSpPr>
          <p:spPr>
            <a:xfrm>
              <a:off x="2583325" y="2972875"/>
              <a:ext cx="462850" cy="337075"/>
            </a:xfrm>
            <a:custGeom>
              <a:avLst/>
              <a:gdLst/>
              <a:ahLst/>
              <a:cxnLst/>
              <a:rect l="l" t="t" r="r" b="b"/>
              <a:pathLst>
                <a:path w="18514" h="13483" extrusionOk="0">
                  <a:moveTo>
                    <a:pt x="17048" y="1466"/>
                  </a:moveTo>
                  <a:lnTo>
                    <a:pt x="17048" y="12017"/>
                  </a:lnTo>
                  <a:lnTo>
                    <a:pt x="1466" y="12017"/>
                  </a:lnTo>
                  <a:lnTo>
                    <a:pt x="1466" y="1466"/>
                  </a:lnTo>
                  <a:close/>
                  <a:moveTo>
                    <a:pt x="391" y="1"/>
                  </a:moveTo>
                  <a:lnTo>
                    <a:pt x="318" y="50"/>
                  </a:lnTo>
                  <a:lnTo>
                    <a:pt x="220" y="74"/>
                  </a:lnTo>
                  <a:lnTo>
                    <a:pt x="147" y="148"/>
                  </a:lnTo>
                  <a:lnTo>
                    <a:pt x="98" y="221"/>
                  </a:lnTo>
                  <a:lnTo>
                    <a:pt x="49" y="294"/>
                  </a:lnTo>
                  <a:lnTo>
                    <a:pt x="25" y="392"/>
                  </a:lnTo>
                  <a:lnTo>
                    <a:pt x="1" y="489"/>
                  </a:lnTo>
                  <a:lnTo>
                    <a:pt x="1" y="12994"/>
                  </a:lnTo>
                  <a:lnTo>
                    <a:pt x="25" y="13092"/>
                  </a:lnTo>
                  <a:lnTo>
                    <a:pt x="49" y="13189"/>
                  </a:lnTo>
                  <a:lnTo>
                    <a:pt x="98" y="13263"/>
                  </a:lnTo>
                  <a:lnTo>
                    <a:pt x="147" y="13336"/>
                  </a:lnTo>
                  <a:lnTo>
                    <a:pt x="220" y="13409"/>
                  </a:lnTo>
                  <a:lnTo>
                    <a:pt x="318" y="13434"/>
                  </a:lnTo>
                  <a:lnTo>
                    <a:pt x="391" y="13483"/>
                  </a:lnTo>
                  <a:lnTo>
                    <a:pt x="18123" y="13483"/>
                  </a:lnTo>
                  <a:lnTo>
                    <a:pt x="18196" y="13434"/>
                  </a:lnTo>
                  <a:lnTo>
                    <a:pt x="18293" y="13409"/>
                  </a:lnTo>
                  <a:lnTo>
                    <a:pt x="18367" y="13336"/>
                  </a:lnTo>
                  <a:lnTo>
                    <a:pt x="18416" y="13263"/>
                  </a:lnTo>
                  <a:lnTo>
                    <a:pt x="18464" y="13189"/>
                  </a:lnTo>
                  <a:lnTo>
                    <a:pt x="18489" y="13092"/>
                  </a:lnTo>
                  <a:lnTo>
                    <a:pt x="18513" y="12994"/>
                  </a:lnTo>
                  <a:lnTo>
                    <a:pt x="18513" y="489"/>
                  </a:lnTo>
                  <a:lnTo>
                    <a:pt x="18489" y="392"/>
                  </a:lnTo>
                  <a:lnTo>
                    <a:pt x="18464" y="294"/>
                  </a:lnTo>
                  <a:lnTo>
                    <a:pt x="18416" y="221"/>
                  </a:lnTo>
                  <a:lnTo>
                    <a:pt x="18367" y="148"/>
                  </a:lnTo>
                  <a:lnTo>
                    <a:pt x="18293" y="74"/>
                  </a:lnTo>
                  <a:lnTo>
                    <a:pt x="18196" y="50"/>
                  </a:lnTo>
                  <a:lnTo>
                    <a:pt x="1812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5" name="Google Shape;850;p46">
            <a:extLst>
              <a:ext uri="{FF2B5EF4-FFF2-40B4-BE49-F238E27FC236}">
                <a16:creationId xmlns:a16="http://schemas.microsoft.com/office/drawing/2014/main" id="{B9BED848-AB96-4F96-B51D-643A8115A47B}"/>
              </a:ext>
            </a:extLst>
          </p:cNvPr>
          <p:cNvSpPr/>
          <p:nvPr/>
        </p:nvSpPr>
        <p:spPr>
          <a:xfrm>
            <a:off x="7453029" y="1830730"/>
            <a:ext cx="1005171" cy="785237"/>
          </a:xfrm>
          <a:custGeom>
            <a:avLst/>
            <a:gdLst/>
            <a:ahLst/>
            <a:cxnLst/>
            <a:rect l="l" t="t" r="r" b="b"/>
            <a:pathLst>
              <a:path w="16266" h="14215" extrusionOk="0">
                <a:moveTo>
                  <a:pt x="8597" y="4397"/>
                </a:moveTo>
                <a:lnTo>
                  <a:pt x="8719" y="4421"/>
                </a:lnTo>
                <a:lnTo>
                  <a:pt x="8866" y="4445"/>
                </a:lnTo>
                <a:lnTo>
                  <a:pt x="8988" y="4519"/>
                </a:lnTo>
                <a:lnTo>
                  <a:pt x="9085" y="4616"/>
                </a:lnTo>
                <a:lnTo>
                  <a:pt x="9159" y="4714"/>
                </a:lnTo>
                <a:lnTo>
                  <a:pt x="9208" y="4836"/>
                </a:lnTo>
                <a:lnTo>
                  <a:pt x="9232" y="4958"/>
                </a:lnTo>
                <a:lnTo>
                  <a:pt x="9256" y="5105"/>
                </a:lnTo>
                <a:lnTo>
                  <a:pt x="8963" y="8939"/>
                </a:lnTo>
                <a:lnTo>
                  <a:pt x="8939" y="9086"/>
                </a:lnTo>
                <a:lnTo>
                  <a:pt x="8890" y="9232"/>
                </a:lnTo>
                <a:lnTo>
                  <a:pt x="8817" y="9330"/>
                </a:lnTo>
                <a:lnTo>
                  <a:pt x="8719" y="9452"/>
                </a:lnTo>
                <a:lnTo>
                  <a:pt x="8597" y="9525"/>
                </a:lnTo>
                <a:lnTo>
                  <a:pt x="8475" y="9599"/>
                </a:lnTo>
                <a:lnTo>
                  <a:pt x="8353" y="9648"/>
                </a:lnTo>
                <a:lnTo>
                  <a:pt x="7913" y="9648"/>
                </a:lnTo>
                <a:lnTo>
                  <a:pt x="7791" y="9599"/>
                </a:lnTo>
                <a:lnTo>
                  <a:pt x="7669" y="9525"/>
                </a:lnTo>
                <a:lnTo>
                  <a:pt x="7547" y="9452"/>
                </a:lnTo>
                <a:lnTo>
                  <a:pt x="7449" y="9330"/>
                </a:lnTo>
                <a:lnTo>
                  <a:pt x="7376" y="9232"/>
                </a:lnTo>
                <a:lnTo>
                  <a:pt x="7327" y="9086"/>
                </a:lnTo>
                <a:lnTo>
                  <a:pt x="7303" y="8939"/>
                </a:lnTo>
                <a:lnTo>
                  <a:pt x="7010" y="5105"/>
                </a:lnTo>
                <a:lnTo>
                  <a:pt x="7034" y="4958"/>
                </a:lnTo>
                <a:lnTo>
                  <a:pt x="7058" y="4836"/>
                </a:lnTo>
                <a:lnTo>
                  <a:pt x="7107" y="4714"/>
                </a:lnTo>
                <a:lnTo>
                  <a:pt x="7180" y="4616"/>
                </a:lnTo>
                <a:lnTo>
                  <a:pt x="7278" y="4519"/>
                </a:lnTo>
                <a:lnTo>
                  <a:pt x="7400" y="4445"/>
                </a:lnTo>
                <a:lnTo>
                  <a:pt x="7547" y="4421"/>
                </a:lnTo>
                <a:lnTo>
                  <a:pt x="7669" y="4397"/>
                </a:lnTo>
                <a:close/>
                <a:moveTo>
                  <a:pt x="8133" y="10429"/>
                </a:moveTo>
                <a:lnTo>
                  <a:pt x="8328" y="10454"/>
                </a:lnTo>
                <a:lnTo>
                  <a:pt x="8499" y="10502"/>
                </a:lnTo>
                <a:lnTo>
                  <a:pt x="8670" y="10600"/>
                </a:lnTo>
                <a:lnTo>
                  <a:pt x="8817" y="10722"/>
                </a:lnTo>
                <a:lnTo>
                  <a:pt x="8939" y="10869"/>
                </a:lnTo>
                <a:lnTo>
                  <a:pt x="9037" y="11040"/>
                </a:lnTo>
                <a:lnTo>
                  <a:pt x="9085" y="11211"/>
                </a:lnTo>
                <a:lnTo>
                  <a:pt x="9110" y="11406"/>
                </a:lnTo>
                <a:lnTo>
                  <a:pt x="9085" y="11601"/>
                </a:lnTo>
                <a:lnTo>
                  <a:pt x="9037" y="11797"/>
                </a:lnTo>
                <a:lnTo>
                  <a:pt x="8939" y="11943"/>
                </a:lnTo>
                <a:lnTo>
                  <a:pt x="8817" y="12090"/>
                </a:lnTo>
                <a:lnTo>
                  <a:pt x="8670" y="12212"/>
                </a:lnTo>
                <a:lnTo>
                  <a:pt x="8499" y="12310"/>
                </a:lnTo>
                <a:lnTo>
                  <a:pt x="8328" y="12359"/>
                </a:lnTo>
                <a:lnTo>
                  <a:pt x="8133" y="12383"/>
                </a:lnTo>
                <a:lnTo>
                  <a:pt x="7938" y="12359"/>
                </a:lnTo>
                <a:lnTo>
                  <a:pt x="7742" y="12310"/>
                </a:lnTo>
                <a:lnTo>
                  <a:pt x="7596" y="12212"/>
                </a:lnTo>
                <a:lnTo>
                  <a:pt x="7449" y="12090"/>
                </a:lnTo>
                <a:lnTo>
                  <a:pt x="7327" y="11943"/>
                </a:lnTo>
                <a:lnTo>
                  <a:pt x="7229" y="11797"/>
                </a:lnTo>
                <a:lnTo>
                  <a:pt x="7180" y="11601"/>
                </a:lnTo>
                <a:lnTo>
                  <a:pt x="7156" y="11406"/>
                </a:lnTo>
                <a:lnTo>
                  <a:pt x="7180" y="11211"/>
                </a:lnTo>
                <a:lnTo>
                  <a:pt x="7229" y="11040"/>
                </a:lnTo>
                <a:lnTo>
                  <a:pt x="7327" y="10869"/>
                </a:lnTo>
                <a:lnTo>
                  <a:pt x="7449" y="10722"/>
                </a:lnTo>
                <a:lnTo>
                  <a:pt x="7596" y="10600"/>
                </a:lnTo>
                <a:lnTo>
                  <a:pt x="7742" y="10502"/>
                </a:lnTo>
                <a:lnTo>
                  <a:pt x="7938" y="10454"/>
                </a:lnTo>
                <a:lnTo>
                  <a:pt x="8133" y="10429"/>
                </a:lnTo>
                <a:close/>
                <a:moveTo>
                  <a:pt x="7986" y="0"/>
                </a:moveTo>
                <a:lnTo>
                  <a:pt x="7864" y="25"/>
                </a:lnTo>
                <a:lnTo>
                  <a:pt x="7742" y="74"/>
                </a:lnTo>
                <a:lnTo>
                  <a:pt x="7620" y="123"/>
                </a:lnTo>
                <a:lnTo>
                  <a:pt x="7522" y="196"/>
                </a:lnTo>
                <a:lnTo>
                  <a:pt x="7425" y="294"/>
                </a:lnTo>
                <a:lnTo>
                  <a:pt x="7327" y="391"/>
                </a:lnTo>
                <a:lnTo>
                  <a:pt x="7254" y="489"/>
                </a:lnTo>
                <a:lnTo>
                  <a:pt x="147" y="12700"/>
                </a:lnTo>
                <a:lnTo>
                  <a:pt x="73" y="12823"/>
                </a:lnTo>
                <a:lnTo>
                  <a:pt x="25" y="12945"/>
                </a:lnTo>
                <a:lnTo>
                  <a:pt x="0" y="13067"/>
                </a:lnTo>
                <a:lnTo>
                  <a:pt x="0" y="13213"/>
                </a:lnTo>
                <a:lnTo>
                  <a:pt x="0" y="13335"/>
                </a:lnTo>
                <a:lnTo>
                  <a:pt x="25" y="13458"/>
                </a:lnTo>
                <a:lnTo>
                  <a:pt x="73" y="13604"/>
                </a:lnTo>
                <a:lnTo>
                  <a:pt x="147" y="13726"/>
                </a:lnTo>
                <a:lnTo>
                  <a:pt x="220" y="13824"/>
                </a:lnTo>
                <a:lnTo>
                  <a:pt x="293" y="13922"/>
                </a:lnTo>
                <a:lnTo>
                  <a:pt x="391" y="14019"/>
                </a:lnTo>
                <a:lnTo>
                  <a:pt x="513" y="14093"/>
                </a:lnTo>
                <a:lnTo>
                  <a:pt x="635" y="14141"/>
                </a:lnTo>
                <a:lnTo>
                  <a:pt x="757" y="14190"/>
                </a:lnTo>
                <a:lnTo>
                  <a:pt x="879" y="14215"/>
                </a:lnTo>
                <a:lnTo>
                  <a:pt x="15387" y="14215"/>
                </a:lnTo>
                <a:lnTo>
                  <a:pt x="15509" y="14190"/>
                </a:lnTo>
                <a:lnTo>
                  <a:pt x="15631" y="14141"/>
                </a:lnTo>
                <a:lnTo>
                  <a:pt x="15753" y="14093"/>
                </a:lnTo>
                <a:lnTo>
                  <a:pt x="15875" y="14019"/>
                </a:lnTo>
                <a:lnTo>
                  <a:pt x="15973" y="13922"/>
                </a:lnTo>
                <a:lnTo>
                  <a:pt x="16046" y="13824"/>
                </a:lnTo>
                <a:lnTo>
                  <a:pt x="16119" y="13726"/>
                </a:lnTo>
                <a:lnTo>
                  <a:pt x="16193" y="13604"/>
                </a:lnTo>
                <a:lnTo>
                  <a:pt x="16241" y="13458"/>
                </a:lnTo>
                <a:lnTo>
                  <a:pt x="16266" y="13335"/>
                </a:lnTo>
                <a:lnTo>
                  <a:pt x="16266" y="13213"/>
                </a:lnTo>
                <a:lnTo>
                  <a:pt x="16266" y="13067"/>
                </a:lnTo>
                <a:lnTo>
                  <a:pt x="16241" y="12945"/>
                </a:lnTo>
                <a:lnTo>
                  <a:pt x="16193" y="12823"/>
                </a:lnTo>
                <a:lnTo>
                  <a:pt x="16119" y="12700"/>
                </a:lnTo>
                <a:lnTo>
                  <a:pt x="9012" y="489"/>
                </a:lnTo>
                <a:lnTo>
                  <a:pt x="8939" y="391"/>
                </a:lnTo>
                <a:lnTo>
                  <a:pt x="8841" y="294"/>
                </a:lnTo>
                <a:lnTo>
                  <a:pt x="8744" y="196"/>
                </a:lnTo>
                <a:lnTo>
                  <a:pt x="8646" y="123"/>
                </a:lnTo>
                <a:lnTo>
                  <a:pt x="8524" y="74"/>
                </a:lnTo>
                <a:lnTo>
                  <a:pt x="8402" y="25"/>
                </a:lnTo>
                <a:lnTo>
                  <a:pt x="825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" name="Google Shape;236;p26">
            <a:extLst>
              <a:ext uri="{FF2B5EF4-FFF2-40B4-BE49-F238E27FC236}">
                <a16:creationId xmlns:a16="http://schemas.microsoft.com/office/drawing/2014/main" id="{1F8D135C-8297-465A-BBC3-1ABA1F9977A2}"/>
              </a:ext>
            </a:extLst>
          </p:cNvPr>
          <p:cNvSpPr txBox="1">
            <a:spLocks/>
          </p:cNvSpPr>
          <p:nvPr/>
        </p:nvSpPr>
        <p:spPr>
          <a:xfrm>
            <a:off x="263843" y="1452371"/>
            <a:ext cx="5212142" cy="6591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◆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◆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◇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●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○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■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●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○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■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pPr marL="0" indent="0" algn="ctr">
              <a:buFont typeface="Karla"/>
              <a:buNone/>
            </a:pPr>
            <a:r>
              <a:rPr lang="ru-RU" sz="2800" b="1" dirty="0"/>
              <a:t>ТЕСТОВЫЙ РЕЖИМ</a:t>
            </a:r>
            <a:endParaRPr lang="en-US" sz="2800" b="1" dirty="0"/>
          </a:p>
        </p:txBody>
      </p:sp>
      <p:sp>
        <p:nvSpPr>
          <p:cNvPr id="28" name="Google Shape;144;p17">
            <a:extLst>
              <a:ext uri="{FF2B5EF4-FFF2-40B4-BE49-F238E27FC236}">
                <a16:creationId xmlns:a16="http://schemas.microsoft.com/office/drawing/2014/main" id="{3690A312-241E-46B6-B557-EF698EAB7E6B}"/>
              </a:ext>
            </a:extLst>
          </p:cNvPr>
          <p:cNvSpPr txBox="1">
            <a:spLocks/>
          </p:cNvSpPr>
          <p:nvPr/>
        </p:nvSpPr>
        <p:spPr>
          <a:xfrm>
            <a:off x="466091" y="2658337"/>
            <a:ext cx="5212142" cy="6591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r>
              <a:rPr lang="ru-RU" dirty="0">
                <a:solidFill>
                  <a:schemeClr val="accent1"/>
                </a:solidFill>
              </a:rPr>
              <a:t>ТЕМА ПИСЬМА:  </a:t>
            </a:r>
            <a:r>
              <a:rPr lang="en-US" b="0" i="1" dirty="0" err="1">
                <a:solidFill>
                  <a:schemeClr val="accent1"/>
                </a:solidFill>
              </a:rPr>
              <a:t>reestrtest</a:t>
            </a:r>
            <a:r>
              <a:rPr lang="en-US" b="0" i="1" dirty="0">
                <a:solidFill>
                  <a:schemeClr val="accent1"/>
                </a:solidFill>
              </a:rPr>
              <a:t>_*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7"/>
          <p:cNvSpPr txBox="1">
            <a:spLocks noGrp="1"/>
          </p:cNvSpPr>
          <p:nvPr>
            <p:ph type="ctrTitle" idx="4294967295"/>
          </p:nvPr>
        </p:nvSpPr>
        <p:spPr>
          <a:xfrm>
            <a:off x="185438" y="2016655"/>
            <a:ext cx="5486400" cy="65913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u="sng" dirty="0">
                <a:solidFill>
                  <a:srgbClr val="ABE33F"/>
                </a:solidFill>
              </a:rPr>
              <a:t>reestrin@mofoms.ru</a:t>
            </a:r>
            <a:endParaRPr sz="3200" u="sng" dirty="0">
              <a:solidFill>
                <a:srgbClr val="ABE33F"/>
              </a:solidFill>
            </a:endParaRPr>
          </a:p>
        </p:txBody>
      </p:sp>
      <p:sp>
        <p:nvSpPr>
          <p:cNvPr id="145" name="Google Shape;145;p17"/>
          <p:cNvSpPr txBox="1">
            <a:spLocks noGrp="1"/>
          </p:cNvSpPr>
          <p:nvPr>
            <p:ph type="subTitle" idx="4294967295"/>
          </p:nvPr>
        </p:nvSpPr>
        <p:spPr>
          <a:xfrm>
            <a:off x="375580" y="3317467"/>
            <a:ext cx="6536772" cy="159983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None/>
            </a:pPr>
            <a:r>
              <a:rPr lang="ru-RU" sz="1800" dirty="0"/>
              <a:t>Производится с целью окончательного приемо-сдаточного контроля, сверки и идентификации персональных данных застрахованных лиц</a:t>
            </a:r>
            <a:r>
              <a:rPr lang="en-US" sz="1800" dirty="0"/>
              <a:t>.</a:t>
            </a:r>
            <a:endParaRPr lang="ru-RU" sz="1800" dirty="0"/>
          </a:p>
          <a:p>
            <a:pPr marL="0" lvl="0" indent="0">
              <a:buNone/>
            </a:pPr>
            <a:r>
              <a:rPr lang="ru-RU" sz="1800" dirty="0"/>
              <a:t>Доступен с 1-го числа месяца, следующего за отчетным.</a:t>
            </a:r>
            <a:endParaRPr sz="1800" dirty="0"/>
          </a:p>
        </p:txBody>
      </p:sp>
      <p:sp>
        <p:nvSpPr>
          <p:cNvPr id="146" name="Google Shape;146;p17"/>
          <p:cNvSpPr/>
          <p:nvPr/>
        </p:nvSpPr>
        <p:spPr>
          <a:xfrm>
            <a:off x="4872857" y="-19182"/>
            <a:ext cx="4290325" cy="3789650"/>
          </a:xfrm>
          <a:custGeom>
            <a:avLst/>
            <a:gdLst/>
            <a:ahLst/>
            <a:cxnLst/>
            <a:rect l="l" t="t" r="r" b="b"/>
            <a:pathLst>
              <a:path w="171613" h="151586" extrusionOk="0">
                <a:moveTo>
                  <a:pt x="0" y="694"/>
                </a:moveTo>
                <a:lnTo>
                  <a:pt x="171613" y="0"/>
                </a:lnTo>
                <a:lnTo>
                  <a:pt x="170790" y="151586"/>
                </a:lnTo>
                <a:lnTo>
                  <a:pt x="46492" y="123154"/>
                </a:lnTo>
                <a:close/>
              </a:path>
            </a:pathLst>
          </a:custGeom>
          <a:solidFill>
            <a:srgbClr val="ABE33F">
              <a:alpha val="81150"/>
            </a:srgbClr>
          </a:solidFill>
          <a:ln>
            <a:noFill/>
          </a:ln>
        </p:spPr>
      </p:sp>
      <p:sp>
        <p:nvSpPr>
          <p:cNvPr id="160" name="Google Shape;160;p17"/>
          <p:cNvSpPr txBox="1">
            <a:spLocks noGrp="1"/>
          </p:cNvSpPr>
          <p:nvPr>
            <p:ph type="sldNum" idx="12"/>
          </p:nvPr>
        </p:nvSpPr>
        <p:spPr>
          <a:xfrm>
            <a:off x="2712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18</a:t>
            </a:fld>
            <a:endParaRPr dirty="0"/>
          </a:p>
        </p:txBody>
      </p:sp>
      <p:sp>
        <p:nvSpPr>
          <p:cNvPr id="26" name="Google Shape;236;p26">
            <a:extLst>
              <a:ext uri="{FF2B5EF4-FFF2-40B4-BE49-F238E27FC236}">
                <a16:creationId xmlns:a16="http://schemas.microsoft.com/office/drawing/2014/main" id="{1F8D135C-8297-465A-BBC3-1ABA1F9977A2}"/>
              </a:ext>
            </a:extLst>
          </p:cNvPr>
          <p:cNvSpPr txBox="1">
            <a:spLocks/>
          </p:cNvSpPr>
          <p:nvPr/>
        </p:nvSpPr>
        <p:spPr>
          <a:xfrm>
            <a:off x="302202" y="1416709"/>
            <a:ext cx="5201887" cy="6938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◆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◆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◇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●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○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■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●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○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■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pPr marL="0" indent="0" algn="ctr">
              <a:buNone/>
            </a:pPr>
            <a:r>
              <a:rPr lang="ru-RU" sz="2800" b="1" dirty="0"/>
              <a:t>КОНТРОЛЬНЫЙ РЕЖИМ</a:t>
            </a:r>
            <a:endParaRPr lang="en-US" sz="2800" b="1" dirty="0"/>
          </a:p>
          <a:p>
            <a:pPr marL="0" indent="0" algn="ctr">
              <a:buFont typeface="Karla"/>
              <a:buNone/>
            </a:pPr>
            <a:endParaRPr lang="en-US" sz="2800" b="1" dirty="0"/>
          </a:p>
        </p:txBody>
      </p:sp>
      <p:sp>
        <p:nvSpPr>
          <p:cNvPr id="28" name="Google Shape;144;p17">
            <a:extLst>
              <a:ext uri="{FF2B5EF4-FFF2-40B4-BE49-F238E27FC236}">
                <a16:creationId xmlns:a16="http://schemas.microsoft.com/office/drawing/2014/main" id="{3690A312-241E-46B6-B557-EF698EAB7E6B}"/>
              </a:ext>
            </a:extLst>
          </p:cNvPr>
          <p:cNvSpPr txBox="1">
            <a:spLocks/>
          </p:cNvSpPr>
          <p:nvPr/>
        </p:nvSpPr>
        <p:spPr>
          <a:xfrm>
            <a:off x="466091" y="2658337"/>
            <a:ext cx="5212142" cy="6591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aleway"/>
              <a:buNone/>
              <a:defRPr sz="2400" b="1" i="0" u="none" strike="noStrike" cap="non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r>
              <a:rPr lang="ru-RU" dirty="0">
                <a:solidFill>
                  <a:schemeClr val="accent1"/>
                </a:solidFill>
              </a:rPr>
              <a:t>ТЕМА ПИСЬМА:  </a:t>
            </a:r>
            <a:r>
              <a:rPr lang="en-US" b="0" i="1" dirty="0" err="1">
                <a:solidFill>
                  <a:schemeClr val="accent1"/>
                </a:solidFill>
              </a:rPr>
              <a:t>reestr</a:t>
            </a:r>
            <a:r>
              <a:rPr lang="en-US" b="0" i="1" dirty="0">
                <a:solidFill>
                  <a:schemeClr val="accent1"/>
                </a:solidFill>
              </a:rPr>
              <a:t>_*</a:t>
            </a:r>
          </a:p>
        </p:txBody>
      </p:sp>
      <p:grpSp>
        <p:nvGrpSpPr>
          <p:cNvPr id="15" name="Google Shape;767;p46">
            <a:extLst>
              <a:ext uri="{FF2B5EF4-FFF2-40B4-BE49-F238E27FC236}">
                <a16:creationId xmlns:a16="http://schemas.microsoft.com/office/drawing/2014/main" id="{5AD46FA6-E850-44C9-A93B-E7E5DB1F68B5}"/>
              </a:ext>
            </a:extLst>
          </p:cNvPr>
          <p:cNvGrpSpPr/>
          <p:nvPr/>
        </p:nvGrpSpPr>
        <p:grpSpPr>
          <a:xfrm>
            <a:off x="7603671" y="2058841"/>
            <a:ext cx="936565" cy="876191"/>
            <a:chOff x="5975075" y="2327500"/>
            <a:chExt cx="420100" cy="388350"/>
          </a:xfrm>
        </p:grpSpPr>
        <p:sp>
          <p:nvSpPr>
            <p:cNvPr id="16" name="Google Shape;768;p46">
              <a:extLst>
                <a:ext uri="{FF2B5EF4-FFF2-40B4-BE49-F238E27FC236}">
                  <a16:creationId xmlns:a16="http://schemas.microsoft.com/office/drawing/2014/main" id="{E6FD86FD-9961-438C-81AB-7CAE89A7DF43}"/>
                </a:ext>
              </a:extLst>
            </p:cNvPr>
            <p:cNvSpPr/>
            <p:nvPr/>
          </p:nvSpPr>
          <p:spPr>
            <a:xfrm>
              <a:off x="5975075" y="2474650"/>
              <a:ext cx="98325" cy="220450"/>
            </a:xfrm>
            <a:custGeom>
              <a:avLst/>
              <a:gdLst/>
              <a:ahLst/>
              <a:cxnLst/>
              <a:rect l="l" t="t" r="r" b="b"/>
              <a:pathLst>
                <a:path w="3933" h="8818" extrusionOk="0">
                  <a:moveTo>
                    <a:pt x="2418" y="1002"/>
                  </a:moveTo>
                  <a:lnTo>
                    <a:pt x="2565" y="1027"/>
                  </a:lnTo>
                  <a:lnTo>
                    <a:pt x="2687" y="1075"/>
                  </a:lnTo>
                  <a:lnTo>
                    <a:pt x="2809" y="1124"/>
                  </a:lnTo>
                  <a:lnTo>
                    <a:pt x="2907" y="1222"/>
                  </a:lnTo>
                  <a:lnTo>
                    <a:pt x="3005" y="1320"/>
                  </a:lnTo>
                  <a:lnTo>
                    <a:pt x="3078" y="1442"/>
                  </a:lnTo>
                  <a:lnTo>
                    <a:pt x="3102" y="1564"/>
                  </a:lnTo>
                  <a:lnTo>
                    <a:pt x="3127" y="1710"/>
                  </a:lnTo>
                  <a:lnTo>
                    <a:pt x="3102" y="1857"/>
                  </a:lnTo>
                  <a:lnTo>
                    <a:pt x="3078" y="1979"/>
                  </a:lnTo>
                  <a:lnTo>
                    <a:pt x="3005" y="2101"/>
                  </a:lnTo>
                  <a:lnTo>
                    <a:pt x="2907" y="2223"/>
                  </a:lnTo>
                  <a:lnTo>
                    <a:pt x="2809" y="2297"/>
                  </a:lnTo>
                  <a:lnTo>
                    <a:pt x="2687" y="2370"/>
                  </a:lnTo>
                  <a:lnTo>
                    <a:pt x="2565" y="2394"/>
                  </a:lnTo>
                  <a:lnTo>
                    <a:pt x="2418" y="2419"/>
                  </a:lnTo>
                  <a:lnTo>
                    <a:pt x="2272" y="2394"/>
                  </a:lnTo>
                  <a:lnTo>
                    <a:pt x="2150" y="2370"/>
                  </a:lnTo>
                  <a:lnTo>
                    <a:pt x="2028" y="2297"/>
                  </a:lnTo>
                  <a:lnTo>
                    <a:pt x="1930" y="2223"/>
                  </a:lnTo>
                  <a:lnTo>
                    <a:pt x="1832" y="2101"/>
                  </a:lnTo>
                  <a:lnTo>
                    <a:pt x="1759" y="1979"/>
                  </a:lnTo>
                  <a:lnTo>
                    <a:pt x="1735" y="1857"/>
                  </a:lnTo>
                  <a:lnTo>
                    <a:pt x="1710" y="1710"/>
                  </a:lnTo>
                  <a:lnTo>
                    <a:pt x="1735" y="1564"/>
                  </a:lnTo>
                  <a:lnTo>
                    <a:pt x="1759" y="1442"/>
                  </a:lnTo>
                  <a:lnTo>
                    <a:pt x="1832" y="1320"/>
                  </a:lnTo>
                  <a:lnTo>
                    <a:pt x="1930" y="1222"/>
                  </a:lnTo>
                  <a:lnTo>
                    <a:pt x="2028" y="1124"/>
                  </a:lnTo>
                  <a:lnTo>
                    <a:pt x="2150" y="1075"/>
                  </a:lnTo>
                  <a:lnTo>
                    <a:pt x="2272" y="1027"/>
                  </a:lnTo>
                  <a:lnTo>
                    <a:pt x="2418" y="1002"/>
                  </a:lnTo>
                  <a:close/>
                  <a:moveTo>
                    <a:pt x="1" y="1"/>
                  </a:moveTo>
                  <a:lnTo>
                    <a:pt x="1" y="8817"/>
                  </a:lnTo>
                  <a:lnTo>
                    <a:pt x="3933" y="8817"/>
                  </a:lnTo>
                  <a:lnTo>
                    <a:pt x="393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769;p46">
              <a:extLst>
                <a:ext uri="{FF2B5EF4-FFF2-40B4-BE49-F238E27FC236}">
                  <a16:creationId xmlns:a16="http://schemas.microsoft.com/office/drawing/2014/main" id="{2A75AE94-A21F-46C9-B518-DC71669F5325}"/>
                </a:ext>
              </a:extLst>
            </p:cNvPr>
            <p:cNvSpPr/>
            <p:nvPr/>
          </p:nvSpPr>
          <p:spPr>
            <a:xfrm>
              <a:off x="6088025" y="2327500"/>
              <a:ext cx="307150" cy="388350"/>
            </a:xfrm>
            <a:custGeom>
              <a:avLst/>
              <a:gdLst/>
              <a:ahLst/>
              <a:cxnLst/>
              <a:rect l="l" t="t" r="r" b="b"/>
              <a:pathLst>
                <a:path w="12286" h="15534" extrusionOk="0">
                  <a:moveTo>
                    <a:pt x="6326" y="1"/>
                  </a:moveTo>
                  <a:lnTo>
                    <a:pt x="5960" y="25"/>
                  </a:lnTo>
                  <a:lnTo>
                    <a:pt x="5716" y="74"/>
                  </a:lnTo>
                  <a:lnTo>
                    <a:pt x="5520" y="147"/>
                  </a:lnTo>
                  <a:lnTo>
                    <a:pt x="5374" y="221"/>
                  </a:lnTo>
                  <a:lnTo>
                    <a:pt x="4983" y="1466"/>
                  </a:lnTo>
                  <a:lnTo>
                    <a:pt x="4788" y="2028"/>
                  </a:lnTo>
                  <a:lnTo>
                    <a:pt x="4592" y="2541"/>
                  </a:lnTo>
                  <a:lnTo>
                    <a:pt x="4397" y="3005"/>
                  </a:lnTo>
                  <a:lnTo>
                    <a:pt x="4202" y="3396"/>
                  </a:lnTo>
                  <a:lnTo>
                    <a:pt x="4031" y="3689"/>
                  </a:lnTo>
                  <a:lnTo>
                    <a:pt x="3884" y="3933"/>
                  </a:lnTo>
                  <a:lnTo>
                    <a:pt x="3664" y="4153"/>
                  </a:lnTo>
                  <a:lnTo>
                    <a:pt x="3322" y="4495"/>
                  </a:lnTo>
                  <a:lnTo>
                    <a:pt x="2516" y="5252"/>
                  </a:lnTo>
                  <a:lnTo>
                    <a:pt x="1442" y="6229"/>
                  </a:lnTo>
                  <a:lnTo>
                    <a:pt x="1" y="6229"/>
                  </a:lnTo>
                  <a:lnTo>
                    <a:pt x="1" y="13433"/>
                  </a:lnTo>
                  <a:lnTo>
                    <a:pt x="1515" y="13433"/>
                  </a:lnTo>
                  <a:lnTo>
                    <a:pt x="2004" y="13678"/>
                  </a:lnTo>
                  <a:lnTo>
                    <a:pt x="2687" y="13971"/>
                  </a:lnTo>
                  <a:lnTo>
                    <a:pt x="3567" y="14313"/>
                  </a:lnTo>
                  <a:lnTo>
                    <a:pt x="4544" y="14679"/>
                  </a:lnTo>
                  <a:lnTo>
                    <a:pt x="5594" y="14997"/>
                  </a:lnTo>
                  <a:lnTo>
                    <a:pt x="6131" y="15143"/>
                  </a:lnTo>
                  <a:lnTo>
                    <a:pt x="6668" y="15265"/>
                  </a:lnTo>
                  <a:lnTo>
                    <a:pt x="7181" y="15387"/>
                  </a:lnTo>
                  <a:lnTo>
                    <a:pt x="7694" y="15461"/>
                  </a:lnTo>
                  <a:lnTo>
                    <a:pt x="8158" y="15509"/>
                  </a:lnTo>
                  <a:lnTo>
                    <a:pt x="8622" y="15534"/>
                  </a:lnTo>
                  <a:lnTo>
                    <a:pt x="9404" y="15534"/>
                  </a:lnTo>
                  <a:lnTo>
                    <a:pt x="9819" y="15509"/>
                  </a:lnTo>
                  <a:lnTo>
                    <a:pt x="10210" y="15461"/>
                  </a:lnTo>
                  <a:lnTo>
                    <a:pt x="10552" y="15363"/>
                  </a:lnTo>
                  <a:lnTo>
                    <a:pt x="10723" y="15314"/>
                  </a:lnTo>
                  <a:lnTo>
                    <a:pt x="10845" y="15265"/>
                  </a:lnTo>
                  <a:lnTo>
                    <a:pt x="10967" y="15192"/>
                  </a:lnTo>
                  <a:lnTo>
                    <a:pt x="11064" y="15094"/>
                  </a:lnTo>
                  <a:lnTo>
                    <a:pt x="11113" y="14997"/>
                  </a:lnTo>
                  <a:lnTo>
                    <a:pt x="11162" y="14874"/>
                  </a:lnTo>
                  <a:lnTo>
                    <a:pt x="11235" y="14166"/>
                  </a:lnTo>
                  <a:lnTo>
                    <a:pt x="11211" y="13995"/>
                  </a:lnTo>
                  <a:lnTo>
                    <a:pt x="11162" y="13849"/>
                  </a:lnTo>
                  <a:lnTo>
                    <a:pt x="11064" y="13702"/>
                  </a:lnTo>
                  <a:lnTo>
                    <a:pt x="10918" y="13580"/>
                  </a:lnTo>
                  <a:lnTo>
                    <a:pt x="11040" y="13556"/>
                  </a:lnTo>
                  <a:lnTo>
                    <a:pt x="11162" y="13507"/>
                  </a:lnTo>
                  <a:lnTo>
                    <a:pt x="11284" y="13458"/>
                  </a:lnTo>
                  <a:lnTo>
                    <a:pt x="11382" y="13360"/>
                  </a:lnTo>
                  <a:lnTo>
                    <a:pt x="11455" y="13263"/>
                  </a:lnTo>
                  <a:lnTo>
                    <a:pt x="11528" y="13140"/>
                  </a:lnTo>
                  <a:lnTo>
                    <a:pt x="11577" y="12994"/>
                  </a:lnTo>
                  <a:lnTo>
                    <a:pt x="11602" y="12872"/>
                  </a:lnTo>
                  <a:lnTo>
                    <a:pt x="11675" y="11993"/>
                  </a:lnTo>
                  <a:lnTo>
                    <a:pt x="11675" y="11870"/>
                  </a:lnTo>
                  <a:lnTo>
                    <a:pt x="11675" y="11773"/>
                  </a:lnTo>
                  <a:lnTo>
                    <a:pt x="11651" y="11651"/>
                  </a:lnTo>
                  <a:lnTo>
                    <a:pt x="11602" y="11553"/>
                  </a:lnTo>
                  <a:lnTo>
                    <a:pt x="11480" y="11382"/>
                  </a:lnTo>
                  <a:lnTo>
                    <a:pt x="11406" y="11309"/>
                  </a:lnTo>
                  <a:lnTo>
                    <a:pt x="11333" y="11235"/>
                  </a:lnTo>
                  <a:lnTo>
                    <a:pt x="11455" y="11211"/>
                  </a:lnTo>
                  <a:lnTo>
                    <a:pt x="11553" y="11162"/>
                  </a:lnTo>
                  <a:lnTo>
                    <a:pt x="11651" y="11089"/>
                  </a:lnTo>
                  <a:lnTo>
                    <a:pt x="11748" y="10991"/>
                  </a:lnTo>
                  <a:lnTo>
                    <a:pt x="11822" y="10893"/>
                  </a:lnTo>
                  <a:lnTo>
                    <a:pt x="11870" y="10796"/>
                  </a:lnTo>
                  <a:lnTo>
                    <a:pt x="11919" y="10674"/>
                  </a:lnTo>
                  <a:lnTo>
                    <a:pt x="11944" y="10527"/>
                  </a:lnTo>
                  <a:lnTo>
                    <a:pt x="12017" y="9672"/>
                  </a:lnTo>
                  <a:lnTo>
                    <a:pt x="12017" y="9550"/>
                  </a:lnTo>
                  <a:lnTo>
                    <a:pt x="12017" y="9428"/>
                  </a:lnTo>
                  <a:lnTo>
                    <a:pt x="11993" y="9306"/>
                  </a:lnTo>
                  <a:lnTo>
                    <a:pt x="11944" y="9208"/>
                  </a:lnTo>
                  <a:lnTo>
                    <a:pt x="11895" y="9111"/>
                  </a:lnTo>
                  <a:lnTo>
                    <a:pt x="11822" y="9037"/>
                  </a:lnTo>
                  <a:lnTo>
                    <a:pt x="11748" y="8964"/>
                  </a:lnTo>
                  <a:lnTo>
                    <a:pt x="11651" y="8891"/>
                  </a:lnTo>
                  <a:lnTo>
                    <a:pt x="11748" y="8866"/>
                  </a:lnTo>
                  <a:lnTo>
                    <a:pt x="11846" y="8793"/>
                  </a:lnTo>
                  <a:lnTo>
                    <a:pt x="11944" y="8720"/>
                  </a:lnTo>
                  <a:lnTo>
                    <a:pt x="12017" y="8647"/>
                  </a:lnTo>
                  <a:lnTo>
                    <a:pt x="12090" y="8549"/>
                  </a:lnTo>
                  <a:lnTo>
                    <a:pt x="12139" y="8451"/>
                  </a:lnTo>
                  <a:lnTo>
                    <a:pt x="12163" y="8329"/>
                  </a:lnTo>
                  <a:lnTo>
                    <a:pt x="12188" y="8207"/>
                  </a:lnTo>
                  <a:lnTo>
                    <a:pt x="12286" y="7328"/>
                  </a:lnTo>
                  <a:lnTo>
                    <a:pt x="12261" y="7206"/>
                  </a:lnTo>
                  <a:lnTo>
                    <a:pt x="12237" y="7083"/>
                  </a:lnTo>
                  <a:lnTo>
                    <a:pt x="12188" y="6986"/>
                  </a:lnTo>
                  <a:lnTo>
                    <a:pt x="12139" y="6888"/>
                  </a:lnTo>
                  <a:lnTo>
                    <a:pt x="12066" y="6790"/>
                  </a:lnTo>
                  <a:lnTo>
                    <a:pt x="11968" y="6717"/>
                  </a:lnTo>
                  <a:lnTo>
                    <a:pt x="11748" y="6571"/>
                  </a:lnTo>
                  <a:lnTo>
                    <a:pt x="11504" y="6448"/>
                  </a:lnTo>
                  <a:lnTo>
                    <a:pt x="11211" y="6351"/>
                  </a:lnTo>
                  <a:lnTo>
                    <a:pt x="10893" y="6278"/>
                  </a:lnTo>
                  <a:lnTo>
                    <a:pt x="10576" y="6229"/>
                  </a:lnTo>
                  <a:lnTo>
                    <a:pt x="9892" y="6131"/>
                  </a:lnTo>
                  <a:lnTo>
                    <a:pt x="8842" y="6033"/>
                  </a:lnTo>
                  <a:lnTo>
                    <a:pt x="7596" y="5960"/>
                  </a:lnTo>
                  <a:lnTo>
                    <a:pt x="6326" y="5887"/>
                  </a:lnTo>
                  <a:lnTo>
                    <a:pt x="6497" y="5594"/>
                  </a:lnTo>
                  <a:lnTo>
                    <a:pt x="6644" y="5252"/>
                  </a:lnTo>
                  <a:lnTo>
                    <a:pt x="6790" y="4885"/>
                  </a:lnTo>
                  <a:lnTo>
                    <a:pt x="6888" y="4495"/>
                  </a:lnTo>
                  <a:lnTo>
                    <a:pt x="6986" y="4104"/>
                  </a:lnTo>
                  <a:lnTo>
                    <a:pt x="7083" y="3689"/>
                  </a:lnTo>
                  <a:lnTo>
                    <a:pt x="7181" y="2883"/>
                  </a:lnTo>
                  <a:lnTo>
                    <a:pt x="7254" y="2150"/>
                  </a:lnTo>
                  <a:lnTo>
                    <a:pt x="7303" y="1539"/>
                  </a:lnTo>
                  <a:lnTo>
                    <a:pt x="7303" y="978"/>
                  </a:lnTo>
                  <a:lnTo>
                    <a:pt x="7303" y="807"/>
                  </a:lnTo>
                  <a:lnTo>
                    <a:pt x="7230" y="611"/>
                  </a:lnTo>
                  <a:lnTo>
                    <a:pt x="7157" y="465"/>
                  </a:lnTo>
                  <a:lnTo>
                    <a:pt x="7035" y="318"/>
                  </a:lnTo>
                  <a:lnTo>
                    <a:pt x="6888" y="172"/>
                  </a:lnTo>
                  <a:lnTo>
                    <a:pt x="6717" y="98"/>
                  </a:lnTo>
                  <a:lnTo>
                    <a:pt x="6522" y="25"/>
                  </a:lnTo>
                  <a:lnTo>
                    <a:pt x="632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8" name="Google Shape;849;p46">
            <a:extLst>
              <a:ext uri="{FF2B5EF4-FFF2-40B4-BE49-F238E27FC236}">
                <a16:creationId xmlns:a16="http://schemas.microsoft.com/office/drawing/2014/main" id="{9120F3D7-5532-4378-BBA5-B1A5C21C72AD}"/>
              </a:ext>
            </a:extLst>
          </p:cNvPr>
          <p:cNvSpPr/>
          <p:nvPr/>
        </p:nvSpPr>
        <p:spPr>
          <a:xfrm>
            <a:off x="7921047" y="243295"/>
            <a:ext cx="860010" cy="876191"/>
          </a:xfrm>
          <a:custGeom>
            <a:avLst/>
            <a:gdLst/>
            <a:ahLst/>
            <a:cxnLst/>
            <a:rect l="l" t="t" r="r" b="b"/>
            <a:pathLst>
              <a:path w="16266" h="16267" extrusionOk="0">
                <a:moveTo>
                  <a:pt x="11503" y="5349"/>
                </a:moveTo>
                <a:lnTo>
                  <a:pt x="11650" y="5398"/>
                </a:lnTo>
                <a:lnTo>
                  <a:pt x="11796" y="5447"/>
                </a:lnTo>
                <a:lnTo>
                  <a:pt x="11919" y="5545"/>
                </a:lnTo>
                <a:lnTo>
                  <a:pt x="12065" y="5691"/>
                </a:lnTo>
                <a:lnTo>
                  <a:pt x="12163" y="5838"/>
                </a:lnTo>
                <a:lnTo>
                  <a:pt x="12212" y="6033"/>
                </a:lnTo>
                <a:lnTo>
                  <a:pt x="12236" y="6229"/>
                </a:lnTo>
                <a:lnTo>
                  <a:pt x="12236" y="6375"/>
                </a:lnTo>
                <a:lnTo>
                  <a:pt x="12187" y="6522"/>
                </a:lnTo>
                <a:lnTo>
                  <a:pt x="12138" y="6644"/>
                </a:lnTo>
                <a:lnTo>
                  <a:pt x="12041" y="6766"/>
                </a:lnTo>
                <a:lnTo>
                  <a:pt x="7938" y="10893"/>
                </a:lnTo>
                <a:lnTo>
                  <a:pt x="7816" y="11015"/>
                </a:lnTo>
                <a:lnTo>
                  <a:pt x="7645" y="11113"/>
                </a:lnTo>
                <a:lnTo>
                  <a:pt x="7474" y="11186"/>
                </a:lnTo>
                <a:lnTo>
                  <a:pt x="7303" y="11211"/>
                </a:lnTo>
                <a:lnTo>
                  <a:pt x="7083" y="11211"/>
                </a:lnTo>
                <a:lnTo>
                  <a:pt x="6912" y="11162"/>
                </a:lnTo>
                <a:lnTo>
                  <a:pt x="6765" y="11064"/>
                </a:lnTo>
                <a:lnTo>
                  <a:pt x="6619" y="10967"/>
                </a:lnTo>
                <a:lnTo>
                  <a:pt x="4567" y="8915"/>
                </a:lnTo>
                <a:lnTo>
                  <a:pt x="4470" y="8769"/>
                </a:lnTo>
                <a:lnTo>
                  <a:pt x="4372" y="8622"/>
                </a:lnTo>
                <a:lnTo>
                  <a:pt x="4323" y="8451"/>
                </a:lnTo>
                <a:lnTo>
                  <a:pt x="4323" y="8280"/>
                </a:lnTo>
                <a:lnTo>
                  <a:pt x="4323" y="8109"/>
                </a:lnTo>
                <a:lnTo>
                  <a:pt x="4372" y="7938"/>
                </a:lnTo>
                <a:lnTo>
                  <a:pt x="4470" y="7792"/>
                </a:lnTo>
                <a:lnTo>
                  <a:pt x="4567" y="7670"/>
                </a:lnTo>
                <a:lnTo>
                  <a:pt x="4714" y="7547"/>
                </a:lnTo>
                <a:lnTo>
                  <a:pt x="4860" y="7474"/>
                </a:lnTo>
                <a:lnTo>
                  <a:pt x="5031" y="7425"/>
                </a:lnTo>
                <a:lnTo>
                  <a:pt x="5202" y="7401"/>
                </a:lnTo>
                <a:lnTo>
                  <a:pt x="5373" y="7425"/>
                </a:lnTo>
                <a:lnTo>
                  <a:pt x="5520" y="7474"/>
                </a:lnTo>
                <a:lnTo>
                  <a:pt x="5691" y="7547"/>
                </a:lnTo>
                <a:lnTo>
                  <a:pt x="5813" y="7670"/>
                </a:lnTo>
                <a:lnTo>
                  <a:pt x="7181" y="9013"/>
                </a:lnTo>
                <a:lnTo>
                  <a:pt x="10673" y="5667"/>
                </a:lnTo>
                <a:lnTo>
                  <a:pt x="10820" y="5520"/>
                </a:lnTo>
                <a:lnTo>
                  <a:pt x="10991" y="5423"/>
                </a:lnTo>
                <a:lnTo>
                  <a:pt x="11161" y="5374"/>
                </a:lnTo>
                <a:lnTo>
                  <a:pt x="11357" y="5349"/>
                </a:lnTo>
                <a:close/>
                <a:moveTo>
                  <a:pt x="7718" y="1"/>
                </a:moveTo>
                <a:lnTo>
                  <a:pt x="7303" y="50"/>
                </a:lnTo>
                <a:lnTo>
                  <a:pt x="6887" y="98"/>
                </a:lnTo>
                <a:lnTo>
                  <a:pt x="6497" y="172"/>
                </a:lnTo>
                <a:lnTo>
                  <a:pt x="6106" y="245"/>
                </a:lnTo>
                <a:lnTo>
                  <a:pt x="5715" y="367"/>
                </a:lnTo>
                <a:lnTo>
                  <a:pt x="5349" y="489"/>
                </a:lnTo>
                <a:lnTo>
                  <a:pt x="4958" y="636"/>
                </a:lnTo>
                <a:lnTo>
                  <a:pt x="4616" y="807"/>
                </a:lnTo>
                <a:lnTo>
                  <a:pt x="4250" y="978"/>
                </a:lnTo>
                <a:lnTo>
                  <a:pt x="3908" y="1173"/>
                </a:lnTo>
                <a:lnTo>
                  <a:pt x="3590" y="1393"/>
                </a:lnTo>
                <a:lnTo>
                  <a:pt x="3273" y="1613"/>
                </a:lnTo>
                <a:lnTo>
                  <a:pt x="2955" y="1857"/>
                </a:lnTo>
                <a:lnTo>
                  <a:pt x="2662" y="2125"/>
                </a:lnTo>
                <a:lnTo>
                  <a:pt x="2394" y="2394"/>
                </a:lnTo>
                <a:lnTo>
                  <a:pt x="2125" y="2663"/>
                </a:lnTo>
                <a:lnTo>
                  <a:pt x="1856" y="2956"/>
                </a:lnTo>
                <a:lnTo>
                  <a:pt x="1612" y="3273"/>
                </a:lnTo>
                <a:lnTo>
                  <a:pt x="1392" y="3591"/>
                </a:lnTo>
                <a:lnTo>
                  <a:pt x="1172" y="3908"/>
                </a:lnTo>
                <a:lnTo>
                  <a:pt x="977" y="4250"/>
                </a:lnTo>
                <a:lnTo>
                  <a:pt x="806" y="4617"/>
                </a:lnTo>
                <a:lnTo>
                  <a:pt x="635" y="4959"/>
                </a:lnTo>
                <a:lnTo>
                  <a:pt x="489" y="5349"/>
                </a:lnTo>
                <a:lnTo>
                  <a:pt x="366" y="5716"/>
                </a:lnTo>
                <a:lnTo>
                  <a:pt x="244" y="6106"/>
                </a:lnTo>
                <a:lnTo>
                  <a:pt x="171" y="6497"/>
                </a:lnTo>
                <a:lnTo>
                  <a:pt x="98" y="6888"/>
                </a:lnTo>
                <a:lnTo>
                  <a:pt x="49" y="7303"/>
                </a:lnTo>
                <a:lnTo>
                  <a:pt x="0" y="7718"/>
                </a:lnTo>
                <a:lnTo>
                  <a:pt x="0" y="8134"/>
                </a:lnTo>
                <a:lnTo>
                  <a:pt x="0" y="8549"/>
                </a:lnTo>
                <a:lnTo>
                  <a:pt x="49" y="8964"/>
                </a:lnTo>
                <a:lnTo>
                  <a:pt x="98" y="9379"/>
                </a:lnTo>
                <a:lnTo>
                  <a:pt x="171" y="9770"/>
                </a:lnTo>
                <a:lnTo>
                  <a:pt x="244" y="10161"/>
                </a:lnTo>
                <a:lnTo>
                  <a:pt x="366" y="10551"/>
                </a:lnTo>
                <a:lnTo>
                  <a:pt x="489" y="10918"/>
                </a:lnTo>
                <a:lnTo>
                  <a:pt x="635" y="11309"/>
                </a:lnTo>
                <a:lnTo>
                  <a:pt x="806" y="11650"/>
                </a:lnTo>
                <a:lnTo>
                  <a:pt x="977" y="12017"/>
                </a:lnTo>
                <a:lnTo>
                  <a:pt x="1172" y="12359"/>
                </a:lnTo>
                <a:lnTo>
                  <a:pt x="1392" y="12676"/>
                </a:lnTo>
                <a:lnTo>
                  <a:pt x="1612" y="12994"/>
                </a:lnTo>
                <a:lnTo>
                  <a:pt x="1856" y="13311"/>
                </a:lnTo>
                <a:lnTo>
                  <a:pt x="2125" y="13604"/>
                </a:lnTo>
                <a:lnTo>
                  <a:pt x="2394" y="13873"/>
                </a:lnTo>
                <a:lnTo>
                  <a:pt x="2662" y="14142"/>
                </a:lnTo>
                <a:lnTo>
                  <a:pt x="2955" y="14410"/>
                </a:lnTo>
                <a:lnTo>
                  <a:pt x="3273" y="14655"/>
                </a:lnTo>
                <a:lnTo>
                  <a:pt x="3590" y="14874"/>
                </a:lnTo>
                <a:lnTo>
                  <a:pt x="3908" y="15094"/>
                </a:lnTo>
                <a:lnTo>
                  <a:pt x="4250" y="15290"/>
                </a:lnTo>
                <a:lnTo>
                  <a:pt x="4616" y="15460"/>
                </a:lnTo>
                <a:lnTo>
                  <a:pt x="4958" y="15631"/>
                </a:lnTo>
                <a:lnTo>
                  <a:pt x="5349" y="15778"/>
                </a:lnTo>
                <a:lnTo>
                  <a:pt x="5715" y="15900"/>
                </a:lnTo>
                <a:lnTo>
                  <a:pt x="6106" y="16022"/>
                </a:lnTo>
                <a:lnTo>
                  <a:pt x="6497" y="16095"/>
                </a:lnTo>
                <a:lnTo>
                  <a:pt x="6887" y="16169"/>
                </a:lnTo>
                <a:lnTo>
                  <a:pt x="7303" y="16218"/>
                </a:lnTo>
                <a:lnTo>
                  <a:pt x="7718" y="16266"/>
                </a:lnTo>
                <a:lnTo>
                  <a:pt x="8548" y="16266"/>
                </a:lnTo>
                <a:lnTo>
                  <a:pt x="8963" y="16218"/>
                </a:lnTo>
                <a:lnTo>
                  <a:pt x="9379" y="16169"/>
                </a:lnTo>
                <a:lnTo>
                  <a:pt x="9769" y="16095"/>
                </a:lnTo>
                <a:lnTo>
                  <a:pt x="10160" y="16022"/>
                </a:lnTo>
                <a:lnTo>
                  <a:pt x="10551" y="15900"/>
                </a:lnTo>
                <a:lnTo>
                  <a:pt x="10942" y="15778"/>
                </a:lnTo>
                <a:lnTo>
                  <a:pt x="11308" y="15631"/>
                </a:lnTo>
                <a:lnTo>
                  <a:pt x="11650" y="15460"/>
                </a:lnTo>
                <a:lnTo>
                  <a:pt x="12016" y="15290"/>
                </a:lnTo>
                <a:lnTo>
                  <a:pt x="12358" y="15094"/>
                </a:lnTo>
                <a:lnTo>
                  <a:pt x="12676" y="14874"/>
                </a:lnTo>
                <a:lnTo>
                  <a:pt x="12993" y="14655"/>
                </a:lnTo>
                <a:lnTo>
                  <a:pt x="13311" y="14410"/>
                </a:lnTo>
                <a:lnTo>
                  <a:pt x="13604" y="14142"/>
                </a:lnTo>
                <a:lnTo>
                  <a:pt x="13872" y="13873"/>
                </a:lnTo>
                <a:lnTo>
                  <a:pt x="14166" y="13604"/>
                </a:lnTo>
                <a:lnTo>
                  <a:pt x="14410" y="13311"/>
                </a:lnTo>
                <a:lnTo>
                  <a:pt x="14654" y="12994"/>
                </a:lnTo>
                <a:lnTo>
                  <a:pt x="14874" y="12676"/>
                </a:lnTo>
                <a:lnTo>
                  <a:pt x="15094" y="12359"/>
                </a:lnTo>
                <a:lnTo>
                  <a:pt x="15289" y="12017"/>
                </a:lnTo>
                <a:lnTo>
                  <a:pt x="15460" y="11650"/>
                </a:lnTo>
                <a:lnTo>
                  <a:pt x="15631" y="11309"/>
                </a:lnTo>
                <a:lnTo>
                  <a:pt x="15777" y="10918"/>
                </a:lnTo>
                <a:lnTo>
                  <a:pt x="15900" y="10551"/>
                </a:lnTo>
                <a:lnTo>
                  <a:pt x="16022" y="10161"/>
                </a:lnTo>
                <a:lnTo>
                  <a:pt x="16095" y="9770"/>
                </a:lnTo>
                <a:lnTo>
                  <a:pt x="16168" y="9379"/>
                </a:lnTo>
                <a:lnTo>
                  <a:pt x="16217" y="8964"/>
                </a:lnTo>
                <a:lnTo>
                  <a:pt x="16266" y="8549"/>
                </a:lnTo>
                <a:lnTo>
                  <a:pt x="16266" y="8134"/>
                </a:lnTo>
                <a:lnTo>
                  <a:pt x="16266" y="7718"/>
                </a:lnTo>
                <a:lnTo>
                  <a:pt x="16217" y="7303"/>
                </a:lnTo>
                <a:lnTo>
                  <a:pt x="16168" y="6888"/>
                </a:lnTo>
                <a:lnTo>
                  <a:pt x="16095" y="6497"/>
                </a:lnTo>
                <a:lnTo>
                  <a:pt x="16022" y="6106"/>
                </a:lnTo>
                <a:lnTo>
                  <a:pt x="15900" y="5716"/>
                </a:lnTo>
                <a:lnTo>
                  <a:pt x="15777" y="5349"/>
                </a:lnTo>
                <a:lnTo>
                  <a:pt x="15631" y="4959"/>
                </a:lnTo>
                <a:lnTo>
                  <a:pt x="15460" y="4617"/>
                </a:lnTo>
                <a:lnTo>
                  <a:pt x="15289" y="4250"/>
                </a:lnTo>
                <a:lnTo>
                  <a:pt x="15094" y="3908"/>
                </a:lnTo>
                <a:lnTo>
                  <a:pt x="14874" y="3591"/>
                </a:lnTo>
                <a:lnTo>
                  <a:pt x="14654" y="3273"/>
                </a:lnTo>
                <a:lnTo>
                  <a:pt x="14410" y="2956"/>
                </a:lnTo>
                <a:lnTo>
                  <a:pt x="14166" y="2663"/>
                </a:lnTo>
                <a:lnTo>
                  <a:pt x="13872" y="2394"/>
                </a:lnTo>
                <a:lnTo>
                  <a:pt x="13604" y="2125"/>
                </a:lnTo>
                <a:lnTo>
                  <a:pt x="13311" y="1857"/>
                </a:lnTo>
                <a:lnTo>
                  <a:pt x="12993" y="1613"/>
                </a:lnTo>
                <a:lnTo>
                  <a:pt x="12676" y="1393"/>
                </a:lnTo>
                <a:lnTo>
                  <a:pt x="12358" y="1173"/>
                </a:lnTo>
                <a:lnTo>
                  <a:pt x="12016" y="978"/>
                </a:lnTo>
                <a:lnTo>
                  <a:pt x="11650" y="807"/>
                </a:lnTo>
                <a:lnTo>
                  <a:pt x="11308" y="636"/>
                </a:lnTo>
                <a:lnTo>
                  <a:pt x="10942" y="489"/>
                </a:lnTo>
                <a:lnTo>
                  <a:pt x="10551" y="367"/>
                </a:lnTo>
                <a:lnTo>
                  <a:pt x="10160" y="245"/>
                </a:lnTo>
                <a:lnTo>
                  <a:pt x="9769" y="172"/>
                </a:lnTo>
                <a:lnTo>
                  <a:pt x="9379" y="98"/>
                </a:lnTo>
                <a:lnTo>
                  <a:pt x="8963" y="50"/>
                </a:lnTo>
                <a:lnTo>
                  <a:pt x="8548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7" name="Google Shape;683;p46">
            <a:extLst>
              <a:ext uri="{FF2B5EF4-FFF2-40B4-BE49-F238E27FC236}">
                <a16:creationId xmlns:a16="http://schemas.microsoft.com/office/drawing/2014/main" id="{D81765D7-7432-489E-AF07-C27669340DD6}"/>
              </a:ext>
            </a:extLst>
          </p:cNvPr>
          <p:cNvGrpSpPr/>
          <p:nvPr/>
        </p:nvGrpSpPr>
        <p:grpSpPr>
          <a:xfrm>
            <a:off x="5966948" y="902098"/>
            <a:ext cx="860009" cy="1114557"/>
            <a:chOff x="584925" y="922575"/>
            <a:chExt cx="415200" cy="502525"/>
          </a:xfrm>
        </p:grpSpPr>
        <p:sp>
          <p:nvSpPr>
            <p:cNvPr id="29" name="Google Shape;684;p46">
              <a:extLst>
                <a:ext uri="{FF2B5EF4-FFF2-40B4-BE49-F238E27FC236}">
                  <a16:creationId xmlns:a16="http://schemas.microsoft.com/office/drawing/2014/main" id="{0074E92D-F882-4B68-A0D6-6C7DF284526F}"/>
                </a:ext>
              </a:extLst>
            </p:cNvPr>
            <p:cNvSpPr/>
            <p:nvPr/>
          </p:nvSpPr>
          <p:spPr>
            <a:xfrm>
              <a:off x="584925" y="961025"/>
              <a:ext cx="378575" cy="464075"/>
            </a:xfrm>
            <a:custGeom>
              <a:avLst/>
              <a:gdLst/>
              <a:ahLst/>
              <a:cxnLst/>
              <a:rect l="l" t="t" r="r" b="b"/>
              <a:pathLst>
                <a:path w="15143" h="18563" extrusionOk="0">
                  <a:moveTo>
                    <a:pt x="782" y="1"/>
                  </a:moveTo>
                  <a:lnTo>
                    <a:pt x="635" y="25"/>
                  </a:lnTo>
                  <a:lnTo>
                    <a:pt x="489" y="50"/>
                  </a:lnTo>
                  <a:lnTo>
                    <a:pt x="342" y="123"/>
                  </a:lnTo>
                  <a:lnTo>
                    <a:pt x="220" y="196"/>
                  </a:lnTo>
                  <a:lnTo>
                    <a:pt x="122" y="294"/>
                  </a:lnTo>
                  <a:lnTo>
                    <a:pt x="73" y="416"/>
                  </a:lnTo>
                  <a:lnTo>
                    <a:pt x="24" y="563"/>
                  </a:lnTo>
                  <a:lnTo>
                    <a:pt x="0" y="709"/>
                  </a:lnTo>
                  <a:lnTo>
                    <a:pt x="0" y="17708"/>
                  </a:lnTo>
                  <a:lnTo>
                    <a:pt x="24" y="17879"/>
                  </a:lnTo>
                  <a:lnTo>
                    <a:pt x="73" y="18025"/>
                  </a:lnTo>
                  <a:lnTo>
                    <a:pt x="122" y="18172"/>
                  </a:lnTo>
                  <a:lnTo>
                    <a:pt x="220" y="18294"/>
                  </a:lnTo>
                  <a:lnTo>
                    <a:pt x="342" y="18416"/>
                  </a:lnTo>
                  <a:lnTo>
                    <a:pt x="489" y="18489"/>
                  </a:lnTo>
                  <a:lnTo>
                    <a:pt x="635" y="18538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7" y="18538"/>
                  </a:lnTo>
                  <a:lnTo>
                    <a:pt x="14654" y="18489"/>
                  </a:lnTo>
                  <a:lnTo>
                    <a:pt x="14800" y="18416"/>
                  </a:lnTo>
                  <a:lnTo>
                    <a:pt x="14923" y="18294"/>
                  </a:lnTo>
                  <a:lnTo>
                    <a:pt x="15020" y="18172"/>
                  </a:lnTo>
                  <a:lnTo>
                    <a:pt x="15069" y="18025"/>
                  </a:lnTo>
                  <a:lnTo>
                    <a:pt x="15118" y="17879"/>
                  </a:lnTo>
                  <a:lnTo>
                    <a:pt x="15142" y="17708"/>
                  </a:lnTo>
                  <a:lnTo>
                    <a:pt x="15142" y="17586"/>
                  </a:lnTo>
                  <a:lnTo>
                    <a:pt x="1759" y="17586"/>
                  </a:lnTo>
                  <a:lnTo>
                    <a:pt x="1612" y="17561"/>
                  </a:lnTo>
                  <a:lnTo>
                    <a:pt x="1465" y="17512"/>
                  </a:lnTo>
                  <a:lnTo>
                    <a:pt x="1319" y="17439"/>
                  </a:lnTo>
                  <a:lnTo>
                    <a:pt x="1197" y="17317"/>
                  </a:lnTo>
                  <a:lnTo>
                    <a:pt x="1099" y="17195"/>
                  </a:lnTo>
                  <a:lnTo>
                    <a:pt x="1050" y="17048"/>
                  </a:lnTo>
                  <a:lnTo>
                    <a:pt x="1001" y="16902"/>
                  </a:lnTo>
                  <a:lnTo>
                    <a:pt x="977" y="16731"/>
                  </a:lnTo>
                  <a:lnTo>
                    <a:pt x="97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685;p46">
              <a:extLst>
                <a:ext uri="{FF2B5EF4-FFF2-40B4-BE49-F238E27FC236}">
                  <a16:creationId xmlns:a16="http://schemas.microsoft.com/office/drawing/2014/main" id="{BD0E93D4-1CD2-4687-8773-D16F7469265B}"/>
                </a:ext>
              </a:extLst>
            </p:cNvPr>
            <p:cNvSpPr/>
            <p:nvPr/>
          </p:nvSpPr>
          <p:spPr>
            <a:xfrm>
              <a:off x="621550" y="922575"/>
              <a:ext cx="378575" cy="464050"/>
            </a:xfrm>
            <a:custGeom>
              <a:avLst/>
              <a:gdLst/>
              <a:ahLst/>
              <a:cxnLst/>
              <a:rect l="l" t="t" r="r" b="b"/>
              <a:pathLst>
                <a:path w="15143" h="18562" extrusionOk="0">
                  <a:moveTo>
                    <a:pt x="13140" y="6472"/>
                  </a:moveTo>
                  <a:lnTo>
                    <a:pt x="13238" y="6497"/>
                  </a:lnTo>
                  <a:lnTo>
                    <a:pt x="13311" y="6546"/>
                  </a:lnTo>
                  <a:lnTo>
                    <a:pt x="13360" y="6619"/>
                  </a:lnTo>
                  <a:lnTo>
                    <a:pt x="13384" y="6717"/>
                  </a:lnTo>
                  <a:lnTo>
                    <a:pt x="13360" y="6814"/>
                  </a:lnTo>
                  <a:lnTo>
                    <a:pt x="13311" y="6888"/>
                  </a:lnTo>
                  <a:lnTo>
                    <a:pt x="13238" y="6936"/>
                  </a:lnTo>
                  <a:lnTo>
                    <a:pt x="13140" y="6961"/>
                  </a:lnTo>
                  <a:lnTo>
                    <a:pt x="2003" y="6961"/>
                  </a:lnTo>
                  <a:lnTo>
                    <a:pt x="1905" y="6936"/>
                  </a:lnTo>
                  <a:lnTo>
                    <a:pt x="1832" y="6888"/>
                  </a:lnTo>
                  <a:lnTo>
                    <a:pt x="1783" y="6814"/>
                  </a:lnTo>
                  <a:lnTo>
                    <a:pt x="1759" y="6717"/>
                  </a:lnTo>
                  <a:lnTo>
                    <a:pt x="1783" y="6619"/>
                  </a:lnTo>
                  <a:lnTo>
                    <a:pt x="1832" y="6546"/>
                  </a:lnTo>
                  <a:lnTo>
                    <a:pt x="1905" y="6497"/>
                  </a:lnTo>
                  <a:lnTo>
                    <a:pt x="2003" y="6472"/>
                  </a:lnTo>
                  <a:close/>
                  <a:moveTo>
                    <a:pt x="13238" y="8793"/>
                  </a:moveTo>
                  <a:lnTo>
                    <a:pt x="13311" y="8866"/>
                  </a:lnTo>
                  <a:lnTo>
                    <a:pt x="13360" y="8939"/>
                  </a:lnTo>
                  <a:lnTo>
                    <a:pt x="13384" y="9037"/>
                  </a:lnTo>
                  <a:lnTo>
                    <a:pt x="13360" y="9135"/>
                  </a:lnTo>
                  <a:lnTo>
                    <a:pt x="13311" y="9208"/>
                  </a:lnTo>
                  <a:lnTo>
                    <a:pt x="13238" y="9257"/>
                  </a:lnTo>
                  <a:lnTo>
                    <a:pt x="13140" y="9281"/>
                  </a:lnTo>
                  <a:lnTo>
                    <a:pt x="2003" y="9281"/>
                  </a:lnTo>
                  <a:lnTo>
                    <a:pt x="1905" y="9257"/>
                  </a:lnTo>
                  <a:lnTo>
                    <a:pt x="1832" y="9208"/>
                  </a:lnTo>
                  <a:lnTo>
                    <a:pt x="1783" y="9135"/>
                  </a:lnTo>
                  <a:lnTo>
                    <a:pt x="1759" y="9037"/>
                  </a:lnTo>
                  <a:lnTo>
                    <a:pt x="1783" y="8939"/>
                  </a:lnTo>
                  <a:lnTo>
                    <a:pt x="1832" y="8866"/>
                  </a:lnTo>
                  <a:lnTo>
                    <a:pt x="1905" y="8793"/>
                  </a:lnTo>
                  <a:close/>
                  <a:moveTo>
                    <a:pt x="13140" y="11088"/>
                  </a:moveTo>
                  <a:lnTo>
                    <a:pt x="13238" y="11113"/>
                  </a:lnTo>
                  <a:lnTo>
                    <a:pt x="13311" y="11162"/>
                  </a:lnTo>
                  <a:lnTo>
                    <a:pt x="13360" y="11235"/>
                  </a:lnTo>
                  <a:lnTo>
                    <a:pt x="13384" y="11333"/>
                  </a:lnTo>
                  <a:lnTo>
                    <a:pt x="13360" y="11430"/>
                  </a:lnTo>
                  <a:lnTo>
                    <a:pt x="13311" y="11504"/>
                  </a:lnTo>
                  <a:lnTo>
                    <a:pt x="13238" y="11552"/>
                  </a:lnTo>
                  <a:lnTo>
                    <a:pt x="13140" y="11577"/>
                  </a:lnTo>
                  <a:lnTo>
                    <a:pt x="2003" y="11577"/>
                  </a:lnTo>
                  <a:lnTo>
                    <a:pt x="1905" y="11552"/>
                  </a:lnTo>
                  <a:lnTo>
                    <a:pt x="1832" y="11504"/>
                  </a:lnTo>
                  <a:lnTo>
                    <a:pt x="1783" y="11430"/>
                  </a:lnTo>
                  <a:lnTo>
                    <a:pt x="1759" y="11333"/>
                  </a:lnTo>
                  <a:lnTo>
                    <a:pt x="1783" y="11235"/>
                  </a:lnTo>
                  <a:lnTo>
                    <a:pt x="1832" y="11162"/>
                  </a:lnTo>
                  <a:lnTo>
                    <a:pt x="1905" y="11113"/>
                  </a:lnTo>
                  <a:lnTo>
                    <a:pt x="2003" y="11088"/>
                  </a:lnTo>
                  <a:close/>
                  <a:moveTo>
                    <a:pt x="8255" y="13409"/>
                  </a:moveTo>
                  <a:lnTo>
                    <a:pt x="8353" y="13433"/>
                  </a:lnTo>
                  <a:lnTo>
                    <a:pt x="8426" y="13482"/>
                  </a:lnTo>
                  <a:lnTo>
                    <a:pt x="8475" y="13555"/>
                  </a:lnTo>
                  <a:lnTo>
                    <a:pt x="8500" y="13653"/>
                  </a:lnTo>
                  <a:lnTo>
                    <a:pt x="8475" y="13750"/>
                  </a:lnTo>
                  <a:lnTo>
                    <a:pt x="8426" y="13824"/>
                  </a:lnTo>
                  <a:lnTo>
                    <a:pt x="8353" y="13873"/>
                  </a:lnTo>
                  <a:lnTo>
                    <a:pt x="8255" y="13897"/>
                  </a:lnTo>
                  <a:lnTo>
                    <a:pt x="2003" y="13897"/>
                  </a:lnTo>
                  <a:lnTo>
                    <a:pt x="1905" y="13873"/>
                  </a:lnTo>
                  <a:lnTo>
                    <a:pt x="1832" y="13824"/>
                  </a:lnTo>
                  <a:lnTo>
                    <a:pt x="1783" y="13750"/>
                  </a:lnTo>
                  <a:lnTo>
                    <a:pt x="1759" y="13653"/>
                  </a:lnTo>
                  <a:lnTo>
                    <a:pt x="1783" y="13555"/>
                  </a:lnTo>
                  <a:lnTo>
                    <a:pt x="1832" y="13482"/>
                  </a:lnTo>
                  <a:lnTo>
                    <a:pt x="1905" y="13433"/>
                  </a:lnTo>
                  <a:lnTo>
                    <a:pt x="2003" y="13409"/>
                  </a:lnTo>
                  <a:close/>
                  <a:moveTo>
                    <a:pt x="635" y="0"/>
                  </a:moveTo>
                  <a:lnTo>
                    <a:pt x="489" y="49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3" y="342"/>
                  </a:lnTo>
                  <a:lnTo>
                    <a:pt x="74" y="464"/>
                  </a:lnTo>
                  <a:lnTo>
                    <a:pt x="25" y="611"/>
                  </a:lnTo>
                  <a:lnTo>
                    <a:pt x="0" y="782"/>
                  </a:lnTo>
                  <a:lnTo>
                    <a:pt x="0" y="17780"/>
                  </a:lnTo>
                  <a:lnTo>
                    <a:pt x="25" y="17927"/>
                  </a:lnTo>
                  <a:lnTo>
                    <a:pt x="74" y="18073"/>
                  </a:lnTo>
                  <a:lnTo>
                    <a:pt x="123" y="18195"/>
                  </a:lnTo>
                  <a:lnTo>
                    <a:pt x="220" y="18318"/>
                  </a:lnTo>
                  <a:lnTo>
                    <a:pt x="342" y="18415"/>
                  </a:lnTo>
                  <a:lnTo>
                    <a:pt x="489" y="18489"/>
                  </a:lnTo>
                  <a:lnTo>
                    <a:pt x="635" y="18537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8" y="18537"/>
                  </a:lnTo>
                  <a:lnTo>
                    <a:pt x="14654" y="18489"/>
                  </a:lnTo>
                  <a:lnTo>
                    <a:pt x="14801" y="18415"/>
                  </a:lnTo>
                  <a:lnTo>
                    <a:pt x="14923" y="18318"/>
                  </a:lnTo>
                  <a:lnTo>
                    <a:pt x="15021" y="18195"/>
                  </a:lnTo>
                  <a:lnTo>
                    <a:pt x="15069" y="18073"/>
                  </a:lnTo>
                  <a:lnTo>
                    <a:pt x="15118" y="17927"/>
                  </a:lnTo>
                  <a:lnTo>
                    <a:pt x="15143" y="17780"/>
                  </a:lnTo>
                  <a:lnTo>
                    <a:pt x="15143" y="3859"/>
                  </a:lnTo>
                  <a:lnTo>
                    <a:pt x="12554" y="3859"/>
                  </a:lnTo>
                  <a:lnTo>
                    <a:pt x="12285" y="3835"/>
                  </a:lnTo>
                  <a:lnTo>
                    <a:pt x="12065" y="3761"/>
                  </a:lnTo>
                  <a:lnTo>
                    <a:pt x="11846" y="3639"/>
                  </a:lnTo>
                  <a:lnTo>
                    <a:pt x="11650" y="3468"/>
                  </a:lnTo>
                  <a:lnTo>
                    <a:pt x="11504" y="3297"/>
                  </a:lnTo>
                  <a:lnTo>
                    <a:pt x="11382" y="3078"/>
                  </a:lnTo>
                  <a:lnTo>
                    <a:pt x="11308" y="2833"/>
                  </a:lnTo>
                  <a:lnTo>
                    <a:pt x="11284" y="2589"/>
                  </a:lnTo>
                  <a:lnTo>
                    <a:pt x="1128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686;p46">
              <a:extLst>
                <a:ext uri="{FF2B5EF4-FFF2-40B4-BE49-F238E27FC236}">
                  <a16:creationId xmlns:a16="http://schemas.microsoft.com/office/drawing/2014/main" id="{6AC1AF8C-16FD-4EB5-B104-8B2CE34DBFE9}"/>
                </a:ext>
              </a:extLst>
            </p:cNvPr>
            <p:cNvSpPr/>
            <p:nvPr/>
          </p:nvSpPr>
          <p:spPr>
            <a:xfrm>
              <a:off x="915850" y="922575"/>
              <a:ext cx="84275" cy="84275"/>
            </a:xfrm>
            <a:custGeom>
              <a:avLst/>
              <a:gdLst/>
              <a:ahLst/>
              <a:cxnLst/>
              <a:rect l="l" t="t" r="r" b="b"/>
              <a:pathLst>
                <a:path w="3371" h="3371" extrusionOk="0">
                  <a:moveTo>
                    <a:pt x="0" y="0"/>
                  </a:moveTo>
                  <a:lnTo>
                    <a:pt x="0" y="2589"/>
                  </a:lnTo>
                  <a:lnTo>
                    <a:pt x="0" y="2736"/>
                  </a:lnTo>
                  <a:lnTo>
                    <a:pt x="49" y="2882"/>
                  </a:lnTo>
                  <a:lnTo>
                    <a:pt x="122" y="3029"/>
                  </a:lnTo>
                  <a:lnTo>
                    <a:pt x="220" y="3126"/>
                  </a:lnTo>
                  <a:lnTo>
                    <a:pt x="342" y="3224"/>
                  </a:lnTo>
                  <a:lnTo>
                    <a:pt x="464" y="3297"/>
                  </a:lnTo>
                  <a:lnTo>
                    <a:pt x="611" y="3346"/>
                  </a:lnTo>
                  <a:lnTo>
                    <a:pt x="782" y="3371"/>
                  </a:lnTo>
                  <a:lnTo>
                    <a:pt x="3371" y="33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2" name="Google Shape;891;p46">
            <a:extLst>
              <a:ext uri="{FF2B5EF4-FFF2-40B4-BE49-F238E27FC236}">
                <a16:creationId xmlns:a16="http://schemas.microsoft.com/office/drawing/2014/main" id="{B900CC4D-B89B-4E00-B2DD-09AF4D6F5005}"/>
              </a:ext>
            </a:extLst>
          </p:cNvPr>
          <p:cNvGrpSpPr/>
          <p:nvPr/>
        </p:nvGrpSpPr>
        <p:grpSpPr>
          <a:xfrm>
            <a:off x="7274067" y="1187398"/>
            <a:ext cx="683071" cy="642378"/>
            <a:chOff x="5241175" y="4959100"/>
            <a:chExt cx="539775" cy="517775"/>
          </a:xfrm>
        </p:grpSpPr>
        <p:sp>
          <p:nvSpPr>
            <p:cNvPr id="33" name="Google Shape;892;p46">
              <a:extLst>
                <a:ext uri="{FF2B5EF4-FFF2-40B4-BE49-F238E27FC236}">
                  <a16:creationId xmlns:a16="http://schemas.microsoft.com/office/drawing/2014/main" id="{126946B2-03BE-4CA2-86B7-7C43A5FCC685}"/>
                </a:ext>
              </a:extLst>
            </p:cNvPr>
            <p:cNvSpPr/>
            <p:nvPr/>
          </p:nvSpPr>
          <p:spPr>
            <a:xfrm>
              <a:off x="5575150" y="4959100"/>
              <a:ext cx="161225" cy="178300"/>
            </a:xfrm>
            <a:custGeom>
              <a:avLst/>
              <a:gdLst/>
              <a:ahLst/>
              <a:cxnLst/>
              <a:rect l="l" t="t" r="r" b="b"/>
              <a:pathLst>
                <a:path w="6449" h="7132" extrusionOk="0">
                  <a:moveTo>
                    <a:pt x="4641" y="0"/>
                  </a:moveTo>
                  <a:lnTo>
                    <a:pt x="4470" y="25"/>
                  </a:lnTo>
                  <a:lnTo>
                    <a:pt x="4299" y="49"/>
                  </a:lnTo>
                  <a:lnTo>
                    <a:pt x="4128" y="98"/>
                  </a:lnTo>
                  <a:lnTo>
                    <a:pt x="3957" y="147"/>
                  </a:lnTo>
                  <a:lnTo>
                    <a:pt x="3786" y="220"/>
                  </a:lnTo>
                  <a:lnTo>
                    <a:pt x="3640" y="318"/>
                  </a:lnTo>
                  <a:lnTo>
                    <a:pt x="3517" y="415"/>
                  </a:lnTo>
                  <a:lnTo>
                    <a:pt x="3395" y="538"/>
                  </a:lnTo>
                  <a:lnTo>
                    <a:pt x="3273" y="660"/>
                  </a:lnTo>
                  <a:lnTo>
                    <a:pt x="3175" y="806"/>
                  </a:lnTo>
                  <a:lnTo>
                    <a:pt x="3078" y="953"/>
                  </a:lnTo>
                  <a:lnTo>
                    <a:pt x="3005" y="1099"/>
                  </a:lnTo>
                  <a:lnTo>
                    <a:pt x="2931" y="1270"/>
                  </a:lnTo>
                  <a:lnTo>
                    <a:pt x="2907" y="1441"/>
                  </a:lnTo>
                  <a:lnTo>
                    <a:pt x="2882" y="1612"/>
                  </a:lnTo>
                  <a:lnTo>
                    <a:pt x="2858" y="1808"/>
                  </a:lnTo>
                  <a:lnTo>
                    <a:pt x="2882" y="2076"/>
                  </a:lnTo>
                  <a:lnTo>
                    <a:pt x="2956" y="2345"/>
                  </a:lnTo>
                  <a:lnTo>
                    <a:pt x="3053" y="2589"/>
                  </a:lnTo>
                  <a:lnTo>
                    <a:pt x="3175" y="2809"/>
                  </a:lnTo>
                  <a:lnTo>
                    <a:pt x="0" y="6546"/>
                  </a:lnTo>
                  <a:lnTo>
                    <a:pt x="367" y="6814"/>
                  </a:lnTo>
                  <a:lnTo>
                    <a:pt x="709" y="7132"/>
                  </a:lnTo>
                  <a:lnTo>
                    <a:pt x="3884" y="3419"/>
                  </a:lnTo>
                  <a:lnTo>
                    <a:pt x="4055" y="3493"/>
                  </a:lnTo>
                  <a:lnTo>
                    <a:pt x="4250" y="3542"/>
                  </a:lnTo>
                  <a:lnTo>
                    <a:pt x="4445" y="3566"/>
                  </a:lnTo>
                  <a:lnTo>
                    <a:pt x="4641" y="3590"/>
                  </a:lnTo>
                  <a:lnTo>
                    <a:pt x="4836" y="3566"/>
                  </a:lnTo>
                  <a:lnTo>
                    <a:pt x="5007" y="3542"/>
                  </a:lnTo>
                  <a:lnTo>
                    <a:pt x="5178" y="3517"/>
                  </a:lnTo>
                  <a:lnTo>
                    <a:pt x="5349" y="3444"/>
                  </a:lnTo>
                  <a:lnTo>
                    <a:pt x="5496" y="3371"/>
                  </a:lnTo>
                  <a:lnTo>
                    <a:pt x="5642" y="3273"/>
                  </a:lnTo>
                  <a:lnTo>
                    <a:pt x="5789" y="3175"/>
                  </a:lnTo>
                  <a:lnTo>
                    <a:pt x="5911" y="3053"/>
                  </a:lnTo>
                  <a:lnTo>
                    <a:pt x="6033" y="2931"/>
                  </a:lnTo>
                  <a:lnTo>
                    <a:pt x="6131" y="2809"/>
                  </a:lnTo>
                  <a:lnTo>
                    <a:pt x="6228" y="2638"/>
                  </a:lnTo>
                  <a:lnTo>
                    <a:pt x="6302" y="2491"/>
                  </a:lnTo>
                  <a:lnTo>
                    <a:pt x="6350" y="2320"/>
                  </a:lnTo>
                  <a:lnTo>
                    <a:pt x="6399" y="2149"/>
                  </a:lnTo>
                  <a:lnTo>
                    <a:pt x="6424" y="1979"/>
                  </a:lnTo>
                  <a:lnTo>
                    <a:pt x="6448" y="1808"/>
                  </a:lnTo>
                  <a:lnTo>
                    <a:pt x="6424" y="1612"/>
                  </a:lnTo>
                  <a:lnTo>
                    <a:pt x="6399" y="1441"/>
                  </a:lnTo>
                  <a:lnTo>
                    <a:pt x="6350" y="1270"/>
                  </a:lnTo>
                  <a:lnTo>
                    <a:pt x="6302" y="1099"/>
                  </a:lnTo>
                  <a:lnTo>
                    <a:pt x="6228" y="953"/>
                  </a:lnTo>
                  <a:lnTo>
                    <a:pt x="6131" y="806"/>
                  </a:lnTo>
                  <a:lnTo>
                    <a:pt x="6033" y="660"/>
                  </a:lnTo>
                  <a:lnTo>
                    <a:pt x="5911" y="538"/>
                  </a:lnTo>
                  <a:lnTo>
                    <a:pt x="5789" y="415"/>
                  </a:lnTo>
                  <a:lnTo>
                    <a:pt x="5642" y="318"/>
                  </a:lnTo>
                  <a:lnTo>
                    <a:pt x="5496" y="220"/>
                  </a:lnTo>
                  <a:lnTo>
                    <a:pt x="5349" y="147"/>
                  </a:lnTo>
                  <a:lnTo>
                    <a:pt x="5178" y="98"/>
                  </a:lnTo>
                  <a:lnTo>
                    <a:pt x="5007" y="49"/>
                  </a:lnTo>
                  <a:lnTo>
                    <a:pt x="4836" y="25"/>
                  </a:lnTo>
                  <a:lnTo>
                    <a:pt x="464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893;p46">
              <a:extLst>
                <a:ext uri="{FF2B5EF4-FFF2-40B4-BE49-F238E27FC236}">
                  <a16:creationId xmlns:a16="http://schemas.microsoft.com/office/drawing/2014/main" id="{2C441336-CD1D-4A8C-AEE9-EC651DD3511F}"/>
                </a:ext>
              </a:extLst>
            </p:cNvPr>
            <p:cNvSpPr/>
            <p:nvPr/>
          </p:nvSpPr>
          <p:spPr>
            <a:xfrm>
              <a:off x="5330925" y="4985350"/>
              <a:ext cx="128250" cy="148400"/>
            </a:xfrm>
            <a:custGeom>
              <a:avLst/>
              <a:gdLst/>
              <a:ahLst/>
              <a:cxnLst/>
              <a:rect l="l" t="t" r="r" b="b"/>
              <a:pathLst>
                <a:path w="5130" h="5936" extrusionOk="0">
                  <a:moveTo>
                    <a:pt x="1563" y="0"/>
                  </a:moveTo>
                  <a:lnTo>
                    <a:pt x="1392" y="25"/>
                  </a:lnTo>
                  <a:lnTo>
                    <a:pt x="1221" y="74"/>
                  </a:lnTo>
                  <a:lnTo>
                    <a:pt x="1075" y="147"/>
                  </a:lnTo>
                  <a:lnTo>
                    <a:pt x="904" y="220"/>
                  </a:lnTo>
                  <a:lnTo>
                    <a:pt x="757" y="318"/>
                  </a:lnTo>
                  <a:lnTo>
                    <a:pt x="635" y="416"/>
                  </a:lnTo>
                  <a:lnTo>
                    <a:pt x="513" y="538"/>
                  </a:lnTo>
                  <a:lnTo>
                    <a:pt x="391" y="660"/>
                  </a:lnTo>
                  <a:lnTo>
                    <a:pt x="293" y="806"/>
                  </a:lnTo>
                  <a:lnTo>
                    <a:pt x="196" y="953"/>
                  </a:lnTo>
                  <a:lnTo>
                    <a:pt x="122" y="1099"/>
                  </a:lnTo>
                  <a:lnTo>
                    <a:pt x="74" y="1270"/>
                  </a:lnTo>
                  <a:lnTo>
                    <a:pt x="25" y="1466"/>
                  </a:lnTo>
                  <a:lnTo>
                    <a:pt x="0" y="1637"/>
                  </a:lnTo>
                  <a:lnTo>
                    <a:pt x="0" y="1808"/>
                  </a:lnTo>
                  <a:lnTo>
                    <a:pt x="0" y="2003"/>
                  </a:lnTo>
                  <a:lnTo>
                    <a:pt x="25" y="2174"/>
                  </a:lnTo>
                  <a:lnTo>
                    <a:pt x="74" y="2345"/>
                  </a:lnTo>
                  <a:lnTo>
                    <a:pt x="147" y="2492"/>
                  </a:lnTo>
                  <a:lnTo>
                    <a:pt x="220" y="2663"/>
                  </a:lnTo>
                  <a:lnTo>
                    <a:pt x="318" y="2785"/>
                  </a:lnTo>
                  <a:lnTo>
                    <a:pt x="415" y="2931"/>
                  </a:lnTo>
                  <a:lnTo>
                    <a:pt x="538" y="3053"/>
                  </a:lnTo>
                  <a:lnTo>
                    <a:pt x="660" y="3175"/>
                  </a:lnTo>
                  <a:lnTo>
                    <a:pt x="806" y="3273"/>
                  </a:lnTo>
                  <a:lnTo>
                    <a:pt x="953" y="3371"/>
                  </a:lnTo>
                  <a:lnTo>
                    <a:pt x="1099" y="3444"/>
                  </a:lnTo>
                  <a:lnTo>
                    <a:pt x="1270" y="3493"/>
                  </a:lnTo>
                  <a:lnTo>
                    <a:pt x="1466" y="3542"/>
                  </a:lnTo>
                  <a:lnTo>
                    <a:pt x="1710" y="3566"/>
                  </a:lnTo>
                  <a:lnTo>
                    <a:pt x="1979" y="3566"/>
                  </a:lnTo>
                  <a:lnTo>
                    <a:pt x="2223" y="3517"/>
                  </a:lnTo>
                  <a:lnTo>
                    <a:pt x="2467" y="3444"/>
                  </a:lnTo>
                  <a:lnTo>
                    <a:pt x="4396" y="5935"/>
                  </a:lnTo>
                  <a:lnTo>
                    <a:pt x="4738" y="5642"/>
                  </a:lnTo>
                  <a:lnTo>
                    <a:pt x="5129" y="5374"/>
                  </a:lnTo>
                  <a:lnTo>
                    <a:pt x="3200" y="2858"/>
                  </a:lnTo>
                  <a:lnTo>
                    <a:pt x="3322" y="2687"/>
                  </a:lnTo>
                  <a:lnTo>
                    <a:pt x="3419" y="2516"/>
                  </a:lnTo>
                  <a:lnTo>
                    <a:pt x="3493" y="2321"/>
                  </a:lnTo>
                  <a:lnTo>
                    <a:pt x="3542" y="2101"/>
                  </a:lnTo>
                  <a:lnTo>
                    <a:pt x="3566" y="1930"/>
                  </a:lnTo>
                  <a:lnTo>
                    <a:pt x="3566" y="1734"/>
                  </a:lnTo>
                  <a:lnTo>
                    <a:pt x="3566" y="1564"/>
                  </a:lnTo>
                  <a:lnTo>
                    <a:pt x="3517" y="1393"/>
                  </a:lnTo>
                  <a:lnTo>
                    <a:pt x="3468" y="1222"/>
                  </a:lnTo>
                  <a:lnTo>
                    <a:pt x="3419" y="1075"/>
                  </a:lnTo>
                  <a:lnTo>
                    <a:pt x="3346" y="904"/>
                  </a:lnTo>
                  <a:lnTo>
                    <a:pt x="3249" y="758"/>
                  </a:lnTo>
                  <a:lnTo>
                    <a:pt x="3151" y="635"/>
                  </a:lnTo>
                  <a:lnTo>
                    <a:pt x="3029" y="513"/>
                  </a:lnTo>
                  <a:lnTo>
                    <a:pt x="2907" y="391"/>
                  </a:lnTo>
                  <a:lnTo>
                    <a:pt x="2760" y="294"/>
                  </a:lnTo>
                  <a:lnTo>
                    <a:pt x="2614" y="196"/>
                  </a:lnTo>
                  <a:lnTo>
                    <a:pt x="2443" y="123"/>
                  </a:lnTo>
                  <a:lnTo>
                    <a:pt x="2272" y="74"/>
                  </a:lnTo>
                  <a:lnTo>
                    <a:pt x="2101" y="25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894;p46">
              <a:extLst>
                <a:ext uri="{FF2B5EF4-FFF2-40B4-BE49-F238E27FC236}">
                  <a16:creationId xmlns:a16="http://schemas.microsoft.com/office/drawing/2014/main" id="{2A107121-9D74-41D2-8905-25C23ED22B11}"/>
                </a:ext>
              </a:extLst>
            </p:cNvPr>
            <p:cNvSpPr/>
            <p:nvPr/>
          </p:nvSpPr>
          <p:spPr>
            <a:xfrm>
              <a:off x="5241175" y="5241175"/>
              <a:ext cx="180125" cy="109325"/>
            </a:xfrm>
            <a:custGeom>
              <a:avLst/>
              <a:gdLst/>
              <a:ahLst/>
              <a:cxnLst/>
              <a:rect l="l" t="t" r="r" b="b"/>
              <a:pathLst>
                <a:path w="7205" h="4373" extrusionOk="0">
                  <a:moveTo>
                    <a:pt x="6839" y="1"/>
                  </a:moveTo>
                  <a:lnTo>
                    <a:pt x="3224" y="1491"/>
                  </a:lnTo>
                  <a:lnTo>
                    <a:pt x="3102" y="1368"/>
                  </a:lnTo>
                  <a:lnTo>
                    <a:pt x="2980" y="1246"/>
                  </a:lnTo>
                  <a:lnTo>
                    <a:pt x="2858" y="1124"/>
                  </a:lnTo>
                  <a:lnTo>
                    <a:pt x="2687" y="1026"/>
                  </a:lnTo>
                  <a:lnTo>
                    <a:pt x="2540" y="953"/>
                  </a:lnTo>
                  <a:lnTo>
                    <a:pt x="2369" y="880"/>
                  </a:lnTo>
                  <a:lnTo>
                    <a:pt x="2198" y="831"/>
                  </a:lnTo>
                  <a:lnTo>
                    <a:pt x="2027" y="807"/>
                  </a:lnTo>
                  <a:lnTo>
                    <a:pt x="1856" y="782"/>
                  </a:lnTo>
                  <a:lnTo>
                    <a:pt x="1685" y="807"/>
                  </a:lnTo>
                  <a:lnTo>
                    <a:pt x="1514" y="807"/>
                  </a:lnTo>
                  <a:lnTo>
                    <a:pt x="1343" y="856"/>
                  </a:lnTo>
                  <a:lnTo>
                    <a:pt x="1172" y="904"/>
                  </a:lnTo>
                  <a:lnTo>
                    <a:pt x="1026" y="978"/>
                  </a:lnTo>
                  <a:lnTo>
                    <a:pt x="879" y="1051"/>
                  </a:lnTo>
                  <a:lnTo>
                    <a:pt x="733" y="1149"/>
                  </a:lnTo>
                  <a:lnTo>
                    <a:pt x="586" y="1271"/>
                  </a:lnTo>
                  <a:lnTo>
                    <a:pt x="464" y="1393"/>
                  </a:lnTo>
                  <a:lnTo>
                    <a:pt x="342" y="1515"/>
                  </a:lnTo>
                  <a:lnTo>
                    <a:pt x="244" y="1686"/>
                  </a:lnTo>
                  <a:lnTo>
                    <a:pt x="171" y="1832"/>
                  </a:lnTo>
                  <a:lnTo>
                    <a:pt x="98" y="2003"/>
                  </a:lnTo>
                  <a:lnTo>
                    <a:pt x="49" y="2174"/>
                  </a:lnTo>
                  <a:lnTo>
                    <a:pt x="25" y="2345"/>
                  </a:lnTo>
                  <a:lnTo>
                    <a:pt x="0" y="2516"/>
                  </a:lnTo>
                  <a:lnTo>
                    <a:pt x="0" y="2687"/>
                  </a:lnTo>
                  <a:lnTo>
                    <a:pt x="25" y="2858"/>
                  </a:lnTo>
                  <a:lnTo>
                    <a:pt x="73" y="3029"/>
                  </a:lnTo>
                  <a:lnTo>
                    <a:pt x="122" y="3200"/>
                  </a:lnTo>
                  <a:lnTo>
                    <a:pt x="195" y="3347"/>
                  </a:lnTo>
                  <a:lnTo>
                    <a:pt x="269" y="3518"/>
                  </a:lnTo>
                  <a:lnTo>
                    <a:pt x="366" y="3640"/>
                  </a:lnTo>
                  <a:lnTo>
                    <a:pt x="464" y="3786"/>
                  </a:lnTo>
                  <a:lnTo>
                    <a:pt x="611" y="3908"/>
                  </a:lnTo>
                  <a:lnTo>
                    <a:pt x="733" y="4031"/>
                  </a:lnTo>
                  <a:lnTo>
                    <a:pt x="904" y="4128"/>
                  </a:lnTo>
                  <a:lnTo>
                    <a:pt x="1050" y="4201"/>
                  </a:lnTo>
                  <a:lnTo>
                    <a:pt x="1221" y="4275"/>
                  </a:lnTo>
                  <a:lnTo>
                    <a:pt x="1392" y="4324"/>
                  </a:lnTo>
                  <a:lnTo>
                    <a:pt x="1563" y="4348"/>
                  </a:lnTo>
                  <a:lnTo>
                    <a:pt x="1734" y="4372"/>
                  </a:lnTo>
                  <a:lnTo>
                    <a:pt x="1905" y="4372"/>
                  </a:lnTo>
                  <a:lnTo>
                    <a:pt x="2076" y="4348"/>
                  </a:lnTo>
                  <a:lnTo>
                    <a:pt x="2247" y="4299"/>
                  </a:lnTo>
                  <a:lnTo>
                    <a:pt x="2418" y="4250"/>
                  </a:lnTo>
                  <a:lnTo>
                    <a:pt x="2565" y="4201"/>
                  </a:lnTo>
                  <a:lnTo>
                    <a:pt x="2711" y="4104"/>
                  </a:lnTo>
                  <a:lnTo>
                    <a:pt x="2858" y="4006"/>
                  </a:lnTo>
                  <a:lnTo>
                    <a:pt x="3004" y="3908"/>
                  </a:lnTo>
                  <a:lnTo>
                    <a:pt x="3126" y="3786"/>
                  </a:lnTo>
                  <a:lnTo>
                    <a:pt x="3248" y="3640"/>
                  </a:lnTo>
                  <a:lnTo>
                    <a:pt x="3346" y="3493"/>
                  </a:lnTo>
                  <a:lnTo>
                    <a:pt x="3468" y="3200"/>
                  </a:lnTo>
                  <a:lnTo>
                    <a:pt x="3541" y="2931"/>
                  </a:lnTo>
                  <a:lnTo>
                    <a:pt x="3590" y="2638"/>
                  </a:lnTo>
                  <a:lnTo>
                    <a:pt x="3566" y="2345"/>
                  </a:lnTo>
                  <a:lnTo>
                    <a:pt x="7205" y="856"/>
                  </a:lnTo>
                  <a:lnTo>
                    <a:pt x="6985" y="440"/>
                  </a:lnTo>
                  <a:lnTo>
                    <a:pt x="683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895;p46">
              <a:extLst>
                <a:ext uri="{FF2B5EF4-FFF2-40B4-BE49-F238E27FC236}">
                  <a16:creationId xmlns:a16="http://schemas.microsoft.com/office/drawing/2014/main" id="{318AD826-0C69-48BD-ACCC-1DE2F77FC9F4}"/>
                </a:ext>
              </a:extLst>
            </p:cNvPr>
            <p:cNvSpPr/>
            <p:nvPr/>
          </p:nvSpPr>
          <p:spPr>
            <a:xfrm>
              <a:off x="5461575" y="5316900"/>
              <a:ext cx="89175" cy="159975"/>
            </a:xfrm>
            <a:custGeom>
              <a:avLst/>
              <a:gdLst/>
              <a:ahLst/>
              <a:cxnLst/>
              <a:rect l="l" t="t" r="r" b="b"/>
              <a:pathLst>
                <a:path w="3567" h="6399" extrusionOk="0">
                  <a:moveTo>
                    <a:pt x="1491" y="0"/>
                  </a:moveTo>
                  <a:lnTo>
                    <a:pt x="1393" y="2858"/>
                  </a:lnTo>
                  <a:lnTo>
                    <a:pt x="1198" y="2907"/>
                  </a:lnTo>
                  <a:lnTo>
                    <a:pt x="1002" y="3004"/>
                  </a:lnTo>
                  <a:lnTo>
                    <a:pt x="807" y="3102"/>
                  </a:lnTo>
                  <a:lnTo>
                    <a:pt x="636" y="3224"/>
                  </a:lnTo>
                  <a:lnTo>
                    <a:pt x="489" y="3346"/>
                  </a:lnTo>
                  <a:lnTo>
                    <a:pt x="392" y="3493"/>
                  </a:lnTo>
                  <a:lnTo>
                    <a:pt x="269" y="3639"/>
                  </a:lnTo>
                  <a:lnTo>
                    <a:pt x="196" y="3786"/>
                  </a:lnTo>
                  <a:lnTo>
                    <a:pt x="123" y="3932"/>
                  </a:lnTo>
                  <a:lnTo>
                    <a:pt x="74" y="4103"/>
                  </a:lnTo>
                  <a:lnTo>
                    <a:pt x="25" y="4274"/>
                  </a:lnTo>
                  <a:lnTo>
                    <a:pt x="1" y="4445"/>
                  </a:lnTo>
                  <a:lnTo>
                    <a:pt x="1" y="4616"/>
                  </a:lnTo>
                  <a:lnTo>
                    <a:pt x="1" y="4787"/>
                  </a:lnTo>
                  <a:lnTo>
                    <a:pt x="25" y="4958"/>
                  </a:lnTo>
                  <a:lnTo>
                    <a:pt x="74" y="5129"/>
                  </a:lnTo>
                  <a:lnTo>
                    <a:pt x="123" y="5276"/>
                  </a:lnTo>
                  <a:lnTo>
                    <a:pt x="196" y="5447"/>
                  </a:lnTo>
                  <a:lnTo>
                    <a:pt x="294" y="5593"/>
                  </a:lnTo>
                  <a:lnTo>
                    <a:pt x="416" y="5740"/>
                  </a:lnTo>
                  <a:lnTo>
                    <a:pt x="538" y="5886"/>
                  </a:lnTo>
                  <a:lnTo>
                    <a:pt x="660" y="6008"/>
                  </a:lnTo>
                  <a:lnTo>
                    <a:pt x="807" y="6106"/>
                  </a:lnTo>
                  <a:lnTo>
                    <a:pt x="953" y="6179"/>
                  </a:lnTo>
                  <a:lnTo>
                    <a:pt x="1124" y="6252"/>
                  </a:lnTo>
                  <a:lnTo>
                    <a:pt x="1271" y="6326"/>
                  </a:lnTo>
                  <a:lnTo>
                    <a:pt x="1442" y="6350"/>
                  </a:lnTo>
                  <a:lnTo>
                    <a:pt x="1613" y="6375"/>
                  </a:lnTo>
                  <a:lnTo>
                    <a:pt x="1784" y="6399"/>
                  </a:lnTo>
                  <a:lnTo>
                    <a:pt x="1955" y="6375"/>
                  </a:lnTo>
                  <a:lnTo>
                    <a:pt x="2126" y="6350"/>
                  </a:lnTo>
                  <a:lnTo>
                    <a:pt x="2297" y="6301"/>
                  </a:lnTo>
                  <a:lnTo>
                    <a:pt x="2468" y="6252"/>
                  </a:lnTo>
                  <a:lnTo>
                    <a:pt x="2614" y="6179"/>
                  </a:lnTo>
                  <a:lnTo>
                    <a:pt x="2785" y="6082"/>
                  </a:lnTo>
                  <a:lnTo>
                    <a:pt x="2932" y="5984"/>
                  </a:lnTo>
                  <a:lnTo>
                    <a:pt x="3054" y="5862"/>
                  </a:lnTo>
                  <a:lnTo>
                    <a:pt x="3176" y="5715"/>
                  </a:lnTo>
                  <a:lnTo>
                    <a:pt x="3273" y="5569"/>
                  </a:lnTo>
                  <a:lnTo>
                    <a:pt x="3371" y="5422"/>
                  </a:lnTo>
                  <a:lnTo>
                    <a:pt x="3444" y="5276"/>
                  </a:lnTo>
                  <a:lnTo>
                    <a:pt x="3493" y="5105"/>
                  </a:lnTo>
                  <a:lnTo>
                    <a:pt x="3542" y="4934"/>
                  </a:lnTo>
                  <a:lnTo>
                    <a:pt x="3567" y="4763"/>
                  </a:lnTo>
                  <a:lnTo>
                    <a:pt x="3567" y="4592"/>
                  </a:lnTo>
                  <a:lnTo>
                    <a:pt x="3567" y="4421"/>
                  </a:lnTo>
                  <a:lnTo>
                    <a:pt x="3542" y="4250"/>
                  </a:lnTo>
                  <a:lnTo>
                    <a:pt x="3493" y="4079"/>
                  </a:lnTo>
                  <a:lnTo>
                    <a:pt x="3420" y="3908"/>
                  </a:lnTo>
                  <a:lnTo>
                    <a:pt x="3347" y="3761"/>
                  </a:lnTo>
                  <a:lnTo>
                    <a:pt x="3273" y="3615"/>
                  </a:lnTo>
                  <a:lnTo>
                    <a:pt x="3151" y="3468"/>
                  </a:lnTo>
                  <a:lnTo>
                    <a:pt x="2980" y="3273"/>
                  </a:lnTo>
                  <a:lnTo>
                    <a:pt x="2761" y="3102"/>
                  </a:lnTo>
                  <a:lnTo>
                    <a:pt x="2541" y="2980"/>
                  </a:lnTo>
                  <a:lnTo>
                    <a:pt x="2321" y="2907"/>
                  </a:lnTo>
                  <a:lnTo>
                    <a:pt x="2419" y="25"/>
                  </a:lnTo>
                  <a:lnTo>
                    <a:pt x="2419" y="25"/>
                  </a:lnTo>
                  <a:lnTo>
                    <a:pt x="2126" y="49"/>
                  </a:lnTo>
                  <a:lnTo>
                    <a:pt x="1808" y="25"/>
                  </a:lnTo>
                  <a:lnTo>
                    <a:pt x="149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896;p46">
              <a:extLst>
                <a:ext uri="{FF2B5EF4-FFF2-40B4-BE49-F238E27FC236}">
                  <a16:creationId xmlns:a16="http://schemas.microsoft.com/office/drawing/2014/main" id="{F5FC7187-FC3C-48C2-862A-3BF5B6A62837}"/>
                </a:ext>
              </a:extLst>
            </p:cNvPr>
            <p:cNvSpPr/>
            <p:nvPr/>
          </p:nvSpPr>
          <p:spPr>
            <a:xfrm>
              <a:off x="5619100" y="5194175"/>
              <a:ext cx="161850" cy="89775"/>
            </a:xfrm>
            <a:custGeom>
              <a:avLst/>
              <a:gdLst/>
              <a:ahLst/>
              <a:cxnLst/>
              <a:rect l="l" t="t" r="r" b="b"/>
              <a:pathLst>
                <a:path w="6474" h="3591" extrusionOk="0">
                  <a:moveTo>
                    <a:pt x="4592" y="0"/>
                  </a:moveTo>
                  <a:lnTo>
                    <a:pt x="4422" y="25"/>
                  </a:lnTo>
                  <a:lnTo>
                    <a:pt x="4251" y="73"/>
                  </a:lnTo>
                  <a:lnTo>
                    <a:pt x="4080" y="122"/>
                  </a:lnTo>
                  <a:lnTo>
                    <a:pt x="3884" y="196"/>
                  </a:lnTo>
                  <a:lnTo>
                    <a:pt x="3713" y="293"/>
                  </a:lnTo>
                  <a:lnTo>
                    <a:pt x="3567" y="391"/>
                  </a:lnTo>
                  <a:lnTo>
                    <a:pt x="3420" y="513"/>
                  </a:lnTo>
                  <a:lnTo>
                    <a:pt x="3298" y="660"/>
                  </a:lnTo>
                  <a:lnTo>
                    <a:pt x="3200" y="806"/>
                  </a:lnTo>
                  <a:lnTo>
                    <a:pt x="3103" y="953"/>
                  </a:lnTo>
                  <a:lnTo>
                    <a:pt x="3029" y="1124"/>
                  </a:lnTo>
                  <a:lnTo>
                    <a:pt x="99" y="757"/>
                  </a:lnTo>
                  <a:lnTo>
                    <a:pt x="74" y="1221"/>
                  </a:lnTo>
                  <a:lnTo>
                    <a:pt x="1" y="1661"/>
                  </a:lnTo>
                  <a:lnTo>
                    <a:pt x="2907" y="2027"/>
                  </a:lnTo>
                  <a:lnTo>
                    <a:pt x="2932" y="2223"/>
                  </a:lnTo>
                  <a:lnTo>
                    <a:pt x="3005" y="2418"/>
                  </a:lnTo>
                  <a:lnTo>
                    <a:pt x="3078" y="2565"/>
                  </a:lnTo>
                  <a:lnTo>
                    <a:pt x="3152" y="2736"/>
                  </a:lnTo>
                  <a:lnTo>
                    <a:pt x="3249" y="2882"/>
                  </a:lnTo>
                  <a:lnTo>
                    <a:pt x="3371" y="3004"/>
                  </a:lnTo>
                  <a:lnTo>
                    <a:pt x="3493" y="3126"/>
                  </a:lnTo>
                  <a:lnTo>
                    <a:pt x="3616" y="3248"/>
                  </a:lnTo>
                  <a:lnTo>
                    <a:pt x="3762" y="3346"/>
                  </a:lnTo>
                  <a:lnTo>
                    <a:pt x="3909" y="3419"/>
                  </a:lnTo>
                  <a:lnTo>
                    <a:pt x="4080" y="3493"/>
                  </a:lnTo>
                  <a:lnTo>
                    <a:pt x="4251" y="3541"/>
                  </a:lnTo>
                  <a:lnTo>
                    <a:pt x="4422" y="3566"/>
                  </a:lnTo>
                  <a:lnTo>
                    <a:pt x="4592" y="3590"/>
                  </a:lnTo>
                  <a:lnTo>
                    <a:pt x="4763" y="3590"/>
                  </a:lnTo>
                  <a:lnTo>
                    <a:pt x="4934" y="3566"/>
                  </a:lnTo>
                  <a:lnTo>
                    <a:pt x="5105" y="3541"/>
                  </a:lnTo>
                  <a:lnTo>
                    <a:pt x="5276" y="3468"/>
                  </a:lnTo>
                  <a:lnTo>
                    <a:pt x="5447" y="3419"/>
                  </a:lnTo>
                  <a:lnTo>
                    <a:pt x="5618" y="3322"/>
                  </a:lnTo>
                  <a:lnTo>
                    <a:pt x="5765" y="3224"/>
                  </a:lnTo>
                  <a:lnTo>
                    <a:pt x="5887" y="3102"/>
                  </a:lnTo>
                  <a:lnTo>
                    <a:pt x="6009" y="2980"/>
                  </a:lnTo>
                  <a:lnTo>
                    <a:pt x="6131" y="2858"/>
                  </a:lnTo>
                  <a:lnTo>
                    <a:pt x="6204" y="2711"/>
                  </a:lnTo>
                  <a:lnTo>
                    <a:pt x="6302" y="2565"/>
                  </a:lnTo>
                  <a:lnTo>
                    <a:pt x="6351" y="2394"/>
                  </a:lnTo>
                  <a:lnTo>
                    <a:pt x="6400" y="2223"/>
                  </a:lnTo>
                  <a:lnTo>
                    <a:pt x="6449" y="2076"/>
                  </a:lnTo>
                  <a:lnTo>
                    <a:pt x="6473" y="1881"/>
                  </a:lnTo>
                  <a:lnTo>
                    <a:pt x="6473" y="1710"/>
                  </a:lnTo>
                  <a:lnTo>
                    <a:pt x="6449" y="1539"/>
                  </a:lnTo>
                  <a:lnTo>
                    <a:pt x="6424" y="1368"/>
                  </a:lnTo>
                  <a:lnTo>
                    <a:pt x="6351" y="1197"/>
                  </a:lnTo>
                  <a:lnTo>
                    <a:pt x="6278" y="1026"/>
                  </a:lnTo>
                  <a:lnTo>
                    <a:pt x="6204" y="855"/>
                  </a:lnTo>
                  <a:lnTo>
                    <a:pt x="6107" y="708"/>
                  </a:lnTo>
                  <a:lnTo>
                    <a:pt x="5985" y="586"/>
                  </a:lnTo>
                  <a:lnTo>
                    <a:pt x="5862" y="464"/>
                  </a:lnTo>
                  <a:lnTo>
                    <a:pt x="5740" y="342"/>
                  </a:lnTo>
                  <a:lnTo>
                    <a:pt x="5594" y="269"/>
                  </a:lnTo>
                  <a:lnTo>
                    <a:pt x="5447" y="171"/>
                  </a:lnTo>
                  <a:lnTo>
                    <a:pt x="5276" y="122"/>
                  </a:lnTo>
                  <a:lnTo>
                    <a:pt x="5105" y="73"/>
                  </a:lnTo>
                  <a:lnTo>
                    <a:pt x="4934" y="25"/>
                  </a:lnTo>
                  <a:lnTo>
                    <a:pt x="4763" y="25"/>
                  </a:lnTo>
                  <a:lnTo>
                    <a:pt x="459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897;p46">
              <a:extLst>
                <a:ext uri="{FF2B5EF4-FFF2-40B4-BE49-F238E27FC236}">
                  <a16:creationId xmlns:a16="http://schemas.microsoft.com/office/drawing/2014/main" id="{7CD4B8EE-7FA4-4514-AF4B-1C260877E0EC}"/>
                </a:ext>
              </a:extLst>
            </p:cNvPr>
            <p:cNvSpPr/>
            <p:nvPr/>
          </p:nvSpPr>
          <p:spPr>
            <a:xfrm>
              <a:off x="5420075" y="5116000"/>
              <a:ext cx="189300" cy="189925"/>
            </a:xfrm>
            <a:custGeom>
              <a:avLst/>
              <a:gdLst/>
              <a:ahLst/>
              <a:cxnLst/>
              <a:rect l="l" t="t" r="r" b="b"/>
              <a:pathLst>
                <a:path w="7572" h="7597" extrusionOk="0">
                  <a:moveTo>
                    <a:pt x="3786" y="1"/>
                  </a:moveTo>
                  <a:lnTo>
                    <a:pt x="3395" y="25"/>
                  </a:lnTo>
                  <a:lnTo>
                    <a:pt x="3028" y="74"/>
                  </a:lnTo>
                  <a:lnTo>
                    <a:pt x="2662" y="172"/>
                  </a:lnTo>
                  <a:lnTo>
                    <a:pt x="2320" y="294"/>
                  </a:lnTo>
                  <a:lnTo>
                    <a:pt x="1978" y="465"/>
                  </a:lnTo>
                  <a:lnTo>
                    <a:pt x="1661" y="660"/>
                  </a:lnTo>
                  <a:lnTo>
                    <a:pt x="1392" y="880"/>
                  </a:lnTo>
                  <a:lnTo>
                    <a:pt x="1123" y="1124"/>
                  </a:lnTo>
                  <a:lnTo>
                    <a:pt x="879" y="1393"/>
                  </a:lnTo>
                  <a:lnTo>
                    <a:pt x="659" y="1686"/>
                  </a:lnTo>
                  <a:lnTo>
                    <a:pt x="464" y="1979"/>
                  </a:lnTo>
                  <a:lnTo>
                    <a:pt x="293" y="2321"/>
                  </a:lnTo>
                  <a:lnTo>
                    <a:pt x="171" y="2663"/>
                  </a:lnTo>
                  <a:lnTo>
                    <a:pt x="73" y="3029"/>
                  </a:lnTo>
                  <a:lnTo>
                    <a:pt x="24" y="3420"/>
                  </a:lnTo>
                  <a:lnTo>
                    <a:pt x="0" y="3787"/>
                  </a:lnTo>
                  <a:lnTo>
                    <a:pt x="24" y="4177"/>
                  </a:lnTo>
                  <a:lnTo>
                    <a:pt x="73" y="4568"/>
                  </a:lnTo>
                  <a:lnTo>
                    <a:pt x="171" y="4934"/>
                  </a:lnTo>
                  <a:lnTo>
                    <a:pt x="293" y="5276"/>
                  </a:lnTo>
                  <a:lnTo>
                    <a:pt x="464" y="5594"/>
                  </a:lnTo>
                  <a:lnTo>
                    <a:pt x="659" y="5911"/>
                  </a:lnTo>
                  <a:lnTo>
                    <a:pt x="879" y="6204"/>
                  </a:lnTo>
                  <a:lnTo>
                    <a:pt x="1123" y="6473"/>
                  </a:lnTo>
                  <a:lnTo>
                    <a:pt x="1392" y="6717"/>
                  </a:lnTo>
                  <a:lnTo>
                    <a:pt x="1661" y="6937"/>
                  </a:lnTo>
                  <a:lnTo>
                    <a:pt x="1978" y="7133"/>
                  </a:lnTo>
                  <a:lnTo>
                    <a:pt x="2320" y="7279"/>
                  </a:lnTo>
                  <a:lnTo>
                    <a:pt x="2662" y="7426"/>
                  </a:lnTo>
                  <a:lnTo>
                    <a:pt x="3028" y="7499"/>
                  </a:lnTo>
                  <a:lnTo>
                    <a:pt x="3395" y="7572"/>
                  </a:lnTo>
                  <a:lnTo>
                    <a:pt x="3786" y="7597"/>
                  </a:lnTo>
                  <a:lnTo>
                    <a:pt x="4176" y="7572"/>
                  </a:lnTo>
                  <a:lnTo>
                    <a:pt x="4567" y="7499"/>
                  </a:lnTo>
                  <a:lnTo>
                    <a:pt x="4909" y="7426"/>
                  </a:lnTo>
                  <a:lnTo>
                    <a:pt x="5275" y="7279"/>
                  </a:lnTo>
                  <a:lnTo>
                    <a:pt x="5593" y="7133"/>
                  </a:lnTo>
                  <a:lnTo>
                    <a:pt x="5910" y="6937"/>
                  </a:lnTo>
                  <a:lnTo>
                    <a:pt x="6203" y="6717"/>
                  </a:lnTo>
                  <a:lnTo>
                    <a:pt x="6472" y="6473"/>
                  </a:lnTo>
                  <a:lnTo>
                    <a:pt x="6716" y="6204"/>
                  </a:lnTo>
                  <a:lnTo>
                    <a:pt x="6936" y="5911"/>
                  </a:lnTo>
                  <a:lnTo>
                    <a:pt x="7132" y="5594"/>
                  </a:lnTo>
                  <a:lnTo>
                    <a:pt x="7278" y="5276"/>
                  </a:lnTo>
                  <a:lnTo>
                    <a:pt x="7425" y="4934"/>
                  </a:lnTo>
                  <a:lnTo>
                    <a:pt x="7498" y="4568"/>
                  </a:lnTo>
                  <a:lnTo>
                    <a:pt x="7571" y="4177"/>
                  </a:lnTo>
                  <a:lnTo>
                    <a:pt x="7571" y="3787"/>
                  </a:lnTo>
                  <a:lnTo>
                    <a:pt x="7571" y="3420"/>
                  </a:lnTo>
                  <a:lnTo>
                    <a:pt x="7498" y="3029"/>
                  </a:lnTo>
                  <a:lnTo>
                    <a:pt x="7425" y="2663"/>
                  </a:lnTo>
                  <a:lnTo>
                    <a:pt x="7278" y="2321"/>
                  </a:lnTo>
                  <a:lnTo>
                    <a:pt x="7132" y="1979"/>
                  </a:lnTo>
                  <a:lnTo>
                    <a:pt x="6936" y="1686"/>
                  </a:lnTo>
                  <a:lnTo>
                    <a:pt x="6716" y="1393"/>
                  </a:lnTo>
                  <a:lnTo>
                    <a:pt x="6472" y="1124"/>
                  </a:lnTo>
                  <a:lnTo>
                    <a:pt x="6203" y="880"/>
                  </a:lnTo>
                  <a:lnTo>
                    <a:pt x="5910" y="660"/>
                  </a:lnTo>
                  <a:lnTo>
                    <a:pt x="5593" y="465"/>
                  </a:lnTo>
                  <a:lnTo>
                    <a:pt x="5275" y="294"/>
                  </a:lnTo>
                  <a:lnTo>
                    <a:pt x="4909" y="172"/>
                  </a:lnTo>
                  <a:lnTo>
                    <a:pt x="4567" y="74"/>
                  </a:lnTo>
                  <a:lnTo>
                    <a:pt x="4176" y="25"/>
                  </a:lnTo>
                  <a:lnTo>
                    <a:pt x="378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771039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37"/>
          <p:cNvSpPr txBox="1">
            <a:spLocks noGrp="1"/>
          </p:cNvSpPr>
          <p:nvPr>
            <p:ph type="title"/>
          </p:nvPr>
        </p:nvSpPr>
        <p:spPr>
          <a:xfrm>
            <a:off x="570391" y="398400"/>
            <a:ext cx="73707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/>
              <a:t>Действия МО при сдаче реестров счетов</a:t>
            </a:r>
            <a:endParaRPr sz="2000" dirty="0"/>
          </a:p>
        </p:txBody>
      </p:sp>
      <p:sp>
        <p:nvSpPr>
          <p:cNvPr id="358" name="Google Shape;358;p37"/>
          <p:cNvSpPr txBox="1">
            <a:spLocks noGrp="1"/>
          </p:cNvSpPr>
          <p:nvPr>
            <p:ph type="sldNum" idx="12"/>
          </p:nvPr>
        </p:nvSpPr>
        <p:spPr>
          <a:xfrm>
            <a:off x="2712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19</a:t>
            </a:fld>
            <a:endParaRPr/>
          </a:p>
        </p:txBody>
      </p:sp>
      <p:sp>
        <p:nvSpPr>
          <p:cNvPr id="359" name="Google Shape;359;p37"/>
          <p:cNvSpPr/>
          <p:nvPr/>
        </p:nvSpPr>
        <p:spPr>
          <a:xfrm>
            <a:off x="7334508" y="2565423"/>
            <a:ext cx="1415326" cy="777897"/>
          </a:xfrm>
          <a:prstGeom prst="homePlate">
            <a:avLst>
              <a:gd name="adj" fmla="val 32030"/>
            </a:avLst>
          </a:prstGeom>
          <a:solidFill>
            <a:schemeClr val="accent5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dirty="0">
                <a:solidFill>
                  <a:schemeClr val="lt1"/>
                </a:solidFill>
                <a:latin typeface="Karla"/>
                <a:ea typeface="Karla"/>
                <a:cs typeface="Karla"/>
                <a:sym typeface="Karla"/>
              </a:rPr>
              <a:t>      7</a:t>
            </a:r>
            <a:endParaRPr sz="1800" b="1" dirty="0">
              <a:solidFill>
                <a:schemeClr val="lt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360" name="Google Shape;360;p37"/>
          <p:cNvSpPr/>
          <p:nvPr/>
        </p:nvSpPr>
        <p:spPr>
          <a:xfrm>
            <a:off x="6091717" y="2565423"/>
            <a:ext cx="1505365" cy="777897"/>
          </a:xfrm>
          <a:prstGeom prst="homePlate">
            <a:avLst>
              <a:gd name="adj" fmla="val 32030"/>
            </a:avLst>
          </a:prstGeom>
          <a:solidFill>
            <a:schemeClr val="accent4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dirty="0">
                <a:solidFill>
                  <a:schemeClr val="lt1"/>
                </a:solidFill>
                <a:latin typeface="Karla"/>
                <a:ea typeface="Karla"/>
                <a:cs typeface="Karla"/>
                <a:sym typeface="Karla"/>
              </a:rPr>
              <a:t>      6</a:t>
            </a:r>
            <a:endParaRPr sz="1800" b="1" dirty="0">
              <a:solidFill>
                <a:schemeClr val="lt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361" name="Google Shape;361;p37"/>
          <p:cNvSpPr/>
          <p:nvPr/>
        </p:nvSpPr>
        <p:spPr>
          <a:xfrm>
            <a:off x="4956774" y="2565423"/>
            <a:ext cx="1382149" cy="777897"/>
          </a:xfrm>
          <a:prstGeom prst="homePlate">
            <a:avLst>
              <a:gd name="adj" fmla="val 32030"/>
            </a:avLst>
          </a:prstGeom>
          <a:solidFill>
            <a:schemeClr val="accent3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dirty="0">
                <a:solidFill>
                  <a:schemeClr val="lt1"/>
                </a:solidFill>
                <a:latin typeface="Karla"/>
                <a:ea typeface="Karla"/>
                <a:cs typeface="Karla"/>
                <a:sym typeface="Karla"/>
              </a:rPr>
              <a:t>      5</a:t>
            </a:r>
            <a:endParaRPr sz="1800" b="1" dirty="0">
              <a:solidFill>
                <a:schemeClr val="lt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362" name="Google Shape;362;p37"/>
          <p:cNvSpPr/>
          <p:nvPr/>
        </p:nvSpPr>
        <p:spPr>
          <a:xfrm>
            <a:off x="3829388" y="2565424"/>
            <a:ext cx="1395952" cy="777897"/>
          </a:xfrm>
          <a:prstGeom prst="homePlate">
            <a:avLst>
              <a:gd name="adj" fmla="val 32030"/>
            </a:avLst>
          </a:prstGeom>
          <a:solidFill>
            <a:schemeClr val="accent2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dirty="0">
                <a:solidFill>
                  <a:schemeClr val="bg1"/>
                </a:solidFill>
                <a:latin typeface="Karla"/>
                <a:ea typeface="Karla"/>
                <a:cs typeface="Karla"/>
                <a:sym typeface="Karla"/>
              </a:rPr>
              <a:t>      4</a:t>
            </a:r>
            <a:endParaRPr sz="1800" b="1" dirty="0">
              <a:solidFill>
                <a:schemeClr val="bg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363" name="Google Shape;363;p37"/>
          <p:cNvSpPr/>
          <p:nvPr/>
        </p:nvSpPr>
        <p:spPr>
          <a:xfrm>
            <a:off x="2652860" y="2565425"/>
            <a:ext cx="1425147" cy="777897"/>
          </a:xfrm>
          <a:prstGeom prst="homePlate">
            <a:avLst>
              <a:gd name="adj" fmla="val 32030"/>
            </a:avLst>
          </a:prstGeom>
          <a:solidFill>
            <a:srgbClr val="00848E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dirty="0">
                <a:solidFill>
                  <a:schemeClr val="lt1"/>
                </a:solidFill>
                <a:latin typeface="Karla"/>
                <a:ea typeface="Karla"/>
                <a:cs typeface="Karla"/>
                <a:sym typeface="Karla"/>
              </a:rPr>
              <a:t>      3</a:t>
            </a:r>
            <a:endParaRPr sz="1800" b="1" dirty="0">
              <a:solidFill>
                <a:schemeClr val="lt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364" name="Google Shape;364;p37"/>
          <p:cNvSpPr/>
          <p:nvPr/>
        </p:nvSpPr>
        <p:spPr>
          <a:xfrm>
            <a:off x="1543314" y="2565425"/>
            <a:ext cx="1358015" cy="777897"/>
          </a:xfrm>
          <a:prstGeom prst="homePlate">
            <a:avLst>
              <a:gd name="adj" fmla="val 32030"/>
            </a:avLst>
          </a:prstGeom>
          <a:solidFill>
            <a:schemeClr val="tx1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dirty="0">
                <a:solidFill>
                  <a:schemeClr val="lt1"/>
                </a:solidFill>
                <a:latin typeface="Karla"/>
                <a:ea typeface="Karla"/>
                <a:cs typeface="Karla"/>
                <a:sym typeface="Karla"/>
              </a:rPr>
              <a:t>     2</a:t>
            </a:r>
            <a:endParaRPr sz="1800" b="1" dirty="0">
              <a:solidFill>
                <a:schemeClr val="lt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371" name="Google Shape;371;p37"/>
          <p:cNvSpPr/>
          <p:nvPr/>
        </p:nvSpPr>
        <p:spPr>
          <a:xfrm>
            <a:off x="445193" y="2565425"/>
            <a:ext cx="1366835" cy="777897"/>
          </a:xfrm>
          <a:prstGeom prst="homePlate">
            <a:avLst>
              <a:gd name="adj" fmla="val 32030"/>
            </a:avLst>
          </a:prstGeom>
          <a:solidFill>
            <a:schemeClr val="tx2">
              <a:lumMod val="25000"/>
            </a:schemeClr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bg1"/>
                </a:solidFill>
                <a:latin typeface="Karla"/>
              </a:rPr>
              <a:t>1</a:t>
            </a:r>
            <a:endParaRPr sz="1800" b="1" dirty="0">
              <a:solidFill>
                <a:schemeClr val="bg1"/>
              </a:solidFill>
              <a:latin typeface="Karla"/>
            </a:endParaRPr>
          </a:p>
        </p:txBody>
      </p:sp>
      <p:cxnSp>
        <p:nvCxnSpPr>
          <p:cNvPr id="372" name="Google Shape;372;p37"/>
          <p:cNvCxnSpPr/>
          <p:nvPr/>
        </p:nvCxnSpPr>
        <p:spPr>
          <a:xfrm rot="10800000">
            <a:off x="612465" y="2191462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373" name="Google Shape;373;p37"/>
          <p:cNvSpPr txBox="1"/>
          <p:nvPr/>
        </p:nvSpPr>
        <p:spPr>
          <a:xfrm>
            <a:off x="612465" y="1306286"/>
            <a:ext cx="1663222" cy="9122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r>
              <a:rPr lang="ru-RU" altLang="ru-RU" sz="900" dirty="0">
                <a:solidFill>
                  <a:srgbClr val="434A4B"/>
                </a:solidFill>
                <a:latin typeface="Karla"/>
                <a:ea typeface="Karla"/>
                <a:cs typeface="Karla"/>
              </a:rPr>
              <a:t>Получение квалифицированной электронной подписи в любом аккредитованном удостоверяющем центре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900" dirty="0">
              <a:solidFill>
                <a:schemeClr val="dk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cxnSp>
        <p:nvCxnSpPr>
          <p:cNvPr id="376" name="Google Shape;376;p37"/>
          <p:cNvCxnSpPr/>
          <p:nvPr/>
        </p:nvCxnSpPr>
        <p:spPr>
          <a:xfrm rot="10800000">
            <a:off x="2916379" y="2191461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377" name="Google Shape;377;p37"/>
          <p:cNvSpPr txBox="1"/>
          <p:nvPr/>
        </p:nvSpPr>
        <p:spPr>
          <a:xfrm>
            <a:off x="2916378" y="1560624"/>
            <a:ext cx="2308962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r>
              <a:rPr lang="ru-RU" altLang="ru-RU" sz="900" dirty="0">
                <a:solidFill>
                  <a:srgbClr val="434A4B"/>
                </a:solidFill>
                <a:latin typeface="Karla"/>
                <a:ea typeface="Karla"/>
                <a:cs typeface="Karla"/>
              </a:rPr>
              <a:t>Формирование реестров счетов за отчетный период</a:t>
            </a:r>
            <a:r>
              <a:rPr lang="en-US" altLang="ru-RU" sz="900" dirty="0">
                <a:solidFill>
                  <a:srgbClr val="434A4B"/>
                </a:solidFill>
                <a:latin typeface="Karla"/>
                <a:ea typeface="Karla"/>
                <a:cs typeface="Karla"/>
              </a:rPr>
              <a:t> </a:t>
            </a:r>
            <a:r>
              <a:rPr lang="ru-RU" altLang="ru-RU" sz="900" dirty="0">
                <a:solidFill>
                  <a:srgbClr val="434A4B"/>
                </a:solidFill>
                <a:latin typeface="Karla"/>
                <a:ea typeface="Karla"/>
                <a:cs typeface="Karla"/>
              </a:rPr>
              <a:t>согласно актуальной версии ОТР-ИВ-7 </a:t>
            </a:r>
          </a:p>
          <a:p>
            <a:r>
              <a:rPr lang="ru-RU" altLang="ru-RU" sz="900" dirty="0">
                <a:solidFill>
                  <a:srgbClr val="434A4B"/>
                </a:solidFill>
                <a:latin typeface="Karla"/>
                <a:ea typeface="Karla"/>
                <a:cs typeface="Karla"/>
              </a:rPr>
              <a:t>(скачивается с сайта </a:t>
            </a:r>
            <a:r>
              <a:rPr lang="en-US" altLang="ru-RU" sz="900" b="1" i="1" dirty="0">
                <a:hlinkClick r:id="rId3"/>
              </a:rPr>
              <a:t>www.mofoms.ru</a:t>
            </a:r>
            <a:r>
              <a:rPr lang="ru-RU" altLang="ru-RU" sz="900" i="1" dirty="0"/>
              <a:t>)</a:t>
            </a:r>
          </a:p>
        </p:txBody>
      </p:sp>
      <p:cxnSp>
        <p:nvCxnSpPr>
          <p:cNvPr id="380" name="Google Shape;380;p37"/>
          <p:cNvCxnSpPr/>
          <p:nvPr/>
        </p:nvCxnSpPr>
        <p:spPr>
          <a:xfrm rot="10800000">
            <a:off x="5248864" y="2186113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381" name="Google Shape;381;p37"/>
          <p:cNvSpPr txBox="1"/>
          <p:nvPr/>
        </p:nvSpPr>
        <p:spPr>
          <a:xfrm>
            <a:off x="5248864" y="1685125"/>
            <a:ext cx="1502571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r>
              <a:rPr lang="ru-RU" altLang="ru-RU" sz="900" dirty="0">
                <a:solidFill>
                  <a:srgbClr val="434A4B"/>
                </a:solidFill>
                <a:latin typeface="Karla"/>
                <a:ea typeface="Karla"/>
                <a:cs typeface="Karla"/>
              </a:rPr>
              <a:t>Исправление ошибок ФЛК,</a:t>
            </a:r>
            <a:r>
              <a:rPr lang="en-US" altLang="ru-RU" sz="900" dirty="0">
                <a:solidFill>
                  <a:srgbClr val="434A4B"/>
                </a:solidFill>
                <a:latin typeface="Karla"/>
                <a:ea typeface="Karla"/>
                <a:cs typeface="Karla"/>
              </a:rPr>
              <a:t> </a:t>
            </a:r>
            <a:r>
              <a:rPr lang="ru-RU" altLang="ru-RU" sz="900" dirty="0">
                <a:solidFill>
                  <a:srgbClr val="434A4B"/>
                </a:solidFill>
                <a:latin typeface="Karla"/>
                <a:ea typeface="Karla"/>
                <a:cs typeface="Karla"/>
              </a:rPr>
              <a:t>успешная сдача, </a:t>
            </a:r>
          </a:p>
          <a:p>
            <a:r>
              <a:rPr lang="ru-RU" altLang="ru-RU" sz="900" dirty="0">
                <a:solidFill>
                  <a:srgbClr val="434A4B"/>
                </a:solidFill>
                <a:latin typeface="Karla"/>
                <a:ea typeface="Karla"/>
                <a:cs typeface="Karla"/>
              </a:rPr>
              <a:t>получение актов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900" dirty="0">
              <a:solidFill>
                <a:schemeClr val="dk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cxnSp>
        <p:nvCxnSpPr>
          <p:cNvPr id="382" name="Google Shape;382;p37"/>
          <p:cNvCxnSpPr/>
          <p:nvPr/>
        </p:nvCxnSpPr>
        <p:spPr>
          <a:xfrm rot="10800000">
            <a:off x="7597082" y="2186114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383" name="Google Shape;383;p37"/>
          <p:cNvSpPr txBox="1"/>
          <p:nvPr/>
        </p:nvSpPr>
        <p:spPr>
          <a:xfrm>
            <a:off x="7122695" y="1575625"/>
            <a:ext cx="1627139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r>
              <a:rPr lang="ru-RU" altLang="ru-RU" sz="900" dirty="0">
                <a:solidFill>
                  <a:srgbClr val="434A4B"/>
                </a:solidFill>
                <a:latin typeface="Karla"/>
                <a:ea typeface="Karla"/>
                <a:cs typeface="Karla"/>
              </a:rPr>
              <a:t>Сдача ежемесячной, ежеквартальной и годовой отчетности в АИС ЦСОО </a:t>
            </a:r>
            <a:r>
              <a:rPr lang="ru-RU" altLang="ru-RU" sz="900" i="1" dirty="0"/>
              <a:t>(</a:t>
            </a:r>
            <a:r>
              <a:rPr lang="en-US" altLang="ru-RU" sz="900" b="1" i="1" dirty="0">
                <a:hlinkClick r:id="rId4"/>
              </a:rPr>
              <a:t>reports.mofoms.ru</a:t>
            </a:r>
            <a:r>
              <a:rPr lang="ru-RU" altLang="ru-RU" sz="900" i="1" dirty="0"/>
              <a:t>)</a:t>
            </a:r>
            <a:endParaRPr lang="en-US" altLang="ru-RU" sz="900" i="1" dirty="0"/>
          </a:p>
        </p:txBody>
      </p:sp>
      <p:cxnSp>
        <p:nvCxnSpPr>
          <p:cNvPr id="384" name="Google Shape;384;p37"/>
          <p:cNvCxnSpPr/>
          <p:nvPr/>
        </p:nvCxnSpPr>
        <p:spPr>
          <a:xfrm rot="10800000">
            <a:off x="1901028" y="3243147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385" name="Google Shape;385;p37"/>
          <p:cNvSpPr txBox="1"/>
          <p:nvPr/>
        </p:nvSpPr>
        <p:spPr>
          <a:xfrm>
            <a:off x="1901028" y="3886027"/>
            <a:ext cx="1777198" cy="8638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/>
            <a:r>
              <a:rPr lang="ru-RU" altLang="ru-RU" sz="900" dirty="0">
                <a:solidFill>
                  <a:srgbClr val="434A4B"/>
                </a:solidFill>
                <a:latin typeface="Karla"/>
                <a:ea typeface="Karla"/>
                <a:cs typeface="Karla"/>
              </a:rPr>
              <a:t>Регистрация доверенного электронного адреса и электронной подписи (официальное письмо на почту </a:t>
            </a:r>
            <a:r>
              <a:rPr lang="en-US" altLang="ru-RU" sz="900" b="1" i="1" dirty="0">
                <a:hlinkClick r:id="rId5"/>
              </a:rPr>
              <a:t>general@mofoms.ru</a:t>
            </a:r>
            <a:r>
              <a:rPr lang="ru-RU" altLang="ru-RU" sz="900" b="1" i="1" dirty="0"/>
              <a:t> </a:t>
            </a:r>
            <a:r>
              <a:rPr lang="ru-RU" altLang="ru-RU" sz="900" dirty="0">
                <a:solidFill>
                  <a:srgbClr val="434A4B"/>
                </a:solidFill>
                <a:latin typeface="Karla"/>
                <a:ea typeface="Karla"/>
                <a:cs typeface="Karla"/>
              </a:rPr>
              <a:t>по форме Приложения 12 к ОТР-ИВ-7) </a:t>
            </a:r>
            <a:endParaRPr sz="900" dirty="0">
              <a:solidFill>
                <a:srgbClr val="434A4B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cxnSp>
        <p:nvCxnSpPr>
          <p:cNvPr id="388" name="Google Shape;388;p37"/>
          <p:cNvCxnSpPr/>
          <p:nvPr/>
        </p:nvCxnSpPr>
        <p:spPr>
          <a:xfrm rot="10800000">
            <a:off x="4126019" y="3233690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389" name="Google Shape;389;p37"/>
          <p:cNvSpPr txBox="1"/>
          <p:nvPr/>
        </p:nvSpPr>
        <p:spPr>
          <a:xfrm>
            <a:off x="4127920" y="3849053"/>
            <a:ext cx="1915369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r>
              <a:rPr lang="ru-RU" altLang="ru-RU" sz="900" dirty="0">
                <a:solidFill>
                  <a:srgbClr val="434A4B"/>
                </a:solidFill>
                <a:latin typeface="Karla"/>
                <a:ea typeface="Karla"/>
                <a:cs typeface="Karla"/>
              </a:rPr>
              <a:t>Отправка подписанных и зашифрованных реестров с доверенного адреса на почту </a:t>
            </a:r>
            <a:r>
              <a:rPr lang="en-US" altLang="ru-RU" sz="900" b="1" i="1" dirty="0">
                <a:hlinkClick r:id="rId4"/>
              </a:rPr>
              <a:t>reestrin@mofoms.ru</a:t>
            </a:r>
            <a:endParaRPr lang="en-US" altLang="ru-RU" sz="900" i="1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900" dirty="0">
              <a:solidFill>
                <a:srgbClr val="434A4B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cxnSp>
        <p:nvCxnSpPr>
          <p:cNvPr id="392" name="Google Shape;392;p37"/>
          <p:cNvCxnSpPr/>
          <p:nvPr/>
        </p:nvCxnSpPr>
        <p:spPr>
          <a:xfrm rot="10800000">
            <a:off x="6351009" y="3251734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393" name="Google Shape;393;p37"/>
          <p:cNvSpPr txBox="1"/>
          <p:nvPr/>
        </p:nvSpPr>
        <p:spPr>
          <a:xfrm>
            <a:off x="6351008" y="3859080"/>
            <a:ext cx="2132973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r>
              <a:rPr lang="ru-RU" altLang="ru-RU" sz="900" dirty="0">
                <a:solidFill>
                  <a:srgbClr val="434A4B"/>
                </a:solidFill>
                <a:latin typeface="Karla"/>
                <a:ea typeface="Karla"/>
                <a:cs typeface="Karla"/>
              </a:rPr>
              <a:t>Подписание акта передачи приема данных об оказанной МП застрахованным в других субъектах РФ электронной подписью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900" dirty="0">
              <a:solidFill>
                <a:srgbClr val="434A4B"/>
              </a:solidFill>
              <a:latin typeface="Karla"/>
              <a:ea typeface="Karla"/>
              <a:cs typeface="Karla"/>
              <a:sym typeface="Karla"/>
            </a:endParaRPr>
          </a:p>
        </p:txBody>
      </p:sp>
    </p:spTree>
    <p:extLst>
      <p:ext uri="{BB962C8B-B14F-4D97-AF65-F5344CB8AC3E}">
        <p14:creationId xmlns:p14="http://schemas.microsoft.com/office/powerpoint/2010/main" val="2273845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4"/>
          <p:cNvSpPr txBox="1">
            <a:spLocks noGrp="1"/>
          </p:cNvSpPr>
          <p:nvPr>
            <p:ph type="ctrTitle"/>
          </p:nvPr>
        </p:nvSpPr>
        <p:spPr>
          <a:xfrm>
            <a:off x="0" y="1888150"/>
            <a:ext cx="9143999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ABE33F"/>
                </a:solidFill>
              </a:rPr>
              <a:t>1.</a:t>
            </a:r>
            <a:endParaRPr dirty="0">
              <a:solidFill>
                <a:srgbClr val="ABE33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ПЕРСОНИФИЦИРОВАННЫЙ УЧЕТ</a:t>
            </a:r>
            <a:endParaRPr dirty="0"/>
          </a:p>
        </p:txBody>
      </p:sp>
      <p:sp>
        <p:nvSpPr>
          <p:cNvPr id="125" name="Google Shape;125;p14"/>
          <p:cNvSpPr txBox="1">
            <a:spLocks noGrp="1"/>
          </p:cNvSpPr>
          <p:nvPr>
            <p:ph type="subTitle" idx="1"/>
          </p:nvPr>
        </p:nvSpPr>
        <p:spPr>
          <a:xfrm>
            <a:off x="1815375" y="2916250"/>
            <a:ext cx="55131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Нормативно-правовое регулирование</a:t>
            </a:r>
            <a:endParaRPr dirty="0"/>
          </a:p>
        </p:txBody>
      </p:sp>
      <p:sp>
        <p:nvSpPr>
          <p:cNvPr id="126" name="Google Shape;126;p14"/>
          <p:cNvSpPr txBox="1">
            <a:spLocks noGrp="1"/>
          </p:cNvSpPr>
          <p:nvPr>
            <p:ph type="sldNum" idx="12"/>
          </p:nvPr>
        </p:nvSpPr>
        <p:spPr>
          <a:xfrm>
            <a:off x="2712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6650" y="398400"/>
            <a:ext cx="7370700" cy="530145"/>
          </a:xfrm>
        </p:spPr>
        <p:txBody>
          <a:bodyPr/>
          <a:lstStyle/>
          <a:p>
            <a:r>
              <a:rPr lang="ru-RU" dirty="0" smtClean="0"/>
              <a:t>ОТР-ИВ-7. </a:t>
            </a:r>
            <a:r>
              <a:rPr lang="ru-RU" dirty="0"/>
              <a:t>Этап </a:t>
            </a:r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20</a:t>
            </a:fld>
            <a:endParaRPr lang="en"/>
          </a:p>
        </p:txBody>
      </p:sp>
      <p:sp>
        <p:nvSpPr>
          <p:cNvPr id="4" name="AutoShape 4"/>
          <p:cNvSpPr>
            <a:spLocks noChangeArrowheads="1"/>
          </p:cNvSpPr>
          <p:nvPr/>
        </p:nvSpPr>
        <p:spPr bwMode="auto">
          <a:xfrm>
            <a:off x="3435927" y="1714500"/>
            <a:ext cx="2376055" cy="457200"/>
          </a:xfrm>
          <a:prstGeom prst="flowChartInputOutpu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Пакет сводов</a:t>
            </a:r>
          </a:p>
        </p:txBody>
      </p:sp>
      <p:sp>
        <p:nvSpPr>
          <p:cNvPr id="5" name="AutoShape 6"/>
          <p:cNvSpPr>
            <a:spLocks noChangeArrowheads="1"/>
          </p:cNvSpPr>
          <p:nvPr/>
        </p:nvSpPr>
        <p:spPr bwMode="auto">
          <a:xfrm>
            <a:off x="3144982" y="2343150"/>
            <a:ext cx="2970068" cy="4572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1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Первичный </a:t>
            </a:r>
            <a:r>
              <a:rPr lang="ru-RU" altLang="ru-RU" sz="11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контроль почтовых </a:t>
            </a:r>
            <a:r>
              <a:rPr lang="ru-RU" altLang="ru-RU" sz="11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сообщений</a:t>
            </a:r>
            <a:endParaRPr lang="ru-RU" altLang="ru-RU" sz="1100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AutoShape 8"/>
          <p:cNvSpPr>
            <a:spLocks noChangeArrowheads="1"/>
          </p:cNvSpPr>
          <p:nvPr/>
        </p:nvSpPr>
        <p:spPr bwMode="auto">
          <a:xfrm>
            <a:off x="3352800" y="972648"/>
            <a:ext cx="2551834" cy="457200"/>
          </a:xfrm>
          <a:prstGeom prst="flowChartPreparation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2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Медицинская организация</a:t>
            </a:r>
            <a:endParaRPr lang="ru-RU" altLang="ru-RU" sz="1200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AutoShape 10"/>
          <p:cNvSpPr>
            <a:spLocks noChangeArrowheads="1"/>
          </p:cNvSpPr>
          <p:nvPr/>
        </p:nvSpPr>
        <p:spPr bwMode="auto">
          <a:xfrm>
            <a:off x="3671455" y="3028950"/>
            <a:ext cx="1918853" cy="514350"/>
          </a:xfrm>
          <a:prstGeom prst="flowChartDecision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Есть ошибки?</a:t>
            </a:r>
          </a:p>
        </p:txBody>
      </p:sp>
      <p:sp>
        <p:nvSpPr>
          <p:cNvPr id="8" name="AutoShape 12"/>
          <p:cNvSpPr>
            <a:spLocks noChangeArrowheads="1"/>
          </p:cNvSpPr>
          <p:nvPr/>
        </p:nvSpPr>
        <p:spPr bwMode="auto">
          <a:xfrm>
            <a:off x="4000500" y="4000499"/>
            <a:ext cx="1314450" cy="415457"/>
          </a:xfrm>
          <a:prstGeom prst="flowChartTerminator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Этап 2</a:t>
            </a:r>
          </a:p>
        </p:txBody>
      </p:sp>
      <p:cxnSp>
        <p:nvCxnSpPr>
          <p:cNvPr id="9" name="AutoShape 14"/>
          <p:cNvCxnSpPr>
            <a:cxnSpLocks noChangeShapeType="1"/>
            <a:stCxn id="6" idx="2"/>
            <a:endCxn id="4" idx="1"/>
          </p:cNvCxnSpPr>
          <p:nvPr/>
        </p:nvCxnSpPr>
        <p:spPr bwMode="auto">
          <a:xfrm flipH="1">
            <a:off x="4623955" y="1429848"/>
            <a:ext cx="4762" cy="28465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" name="AutoShape 15"/>
          <p:cNvCxnSpPr>
            <a:cxnSpLocks noChangeShapeType="1"/>
            <a:stCxn id="4" idx="4"/>
            <a:endCxn id="5" idx="0"/>
          </p:cNvCxnSpPr>
          <p:nvPr/>
        </p:nvCxnSpPr>
        <p:spPr bwMode="auto">
          <a:xfrm>
            <a:off x="4623955" y="2171700"/>
            <a:ext cx="6061" cy="1714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" name="AutoShape 16"/>
          <p:cNvCxnSpPr>
            <a:cxnSpLocks noChangeShapeType="1"/>
            <a:stCxn id="5" idx="2"/>
            <a:endCxn id="7" idx="0"/>
          </p:cNvCxnSpPr>
          <p:nvPr/>
        </p:nvCxnSpPr>
        <p:spPr bwMode="auto">
          <a:xfrm>
            <a:off x="4630016" y="2800350"/>
            <a:ext cx="866" cy="228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" name="AutoShape 17"/>
          <p:cNvCxnSpPr>
            <a:cxnSpLocks noChangeShapeType="1"/>
          </p:cNvCxnSpPr>
          <p:nvPr/>
        </p:nvCxnSpPr>
        <p:spPr bwMode="auto">
          <a:xfrm flipV="1">
            <a:off x="5587278" y="1157145"/>
            <a:ext cx="796720" cy="2133485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" name="Text Box 18"/>
          <p:cNvSpPr txBox="1">
            <a:spLocks noChangeArrowheads="1"/>
          </p:cNvSpPr>
          <p:nvPr/>
        </p:nvSpPr>
        <p:spPr bwMode="auto">
          <a:xfrm>
            <a:off x="6489293" y="2171700"/>
            <a:ext cx="160332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200" dirty="0"/>
              <a:t>Да, Протокол ПКПС</a:t>
            </a:r>
          </a:p>
        </p:txBody>
      </p:sp>
      <p:cxnSp>
        <p:nvCxnSpPr>
          <p:cNvPr id="14" name="AutoShape 19"/>
          <p:cNvCxnSpPr>
            <a:cxnSpLocks noChangeShapeType="1"/>
            <a:stCxn id="7" idx="1"/>
            <a:endCxn id="8" idx="0"/>
          </p:cNvCxnSpPr>
          <p:nvPr/>
        </p:nvCxnSpPr>
        <p:spPr bwMode="auto">
          <a:xfrm rot="10800000" flipH="1" flipV="1">
            <a:off x="3671455" y="3286125"/>
            <a:ext cx="986270" cy="714374"/>
          </a:xfrm>
          <a:prstGeom prst="bentConnector4">
            <a:avLst>
              <a:gd name="adj1" fmla="val -23178"/>
              <a:gd name="adj2" fmla="val 68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" name="Text Box 20"/>
          <p:cNvSpPr txBox="1">
            <a:spLocks noChangeArrowheads="1"/>
          </p:cNvSpPr>
          <p:nvPr/>
        </p:nvSpPr>
        <p:spPr bwMode="auto">
          <a:xfrm>
            <a:off x="2761051" y="3372611"/>
            <a:ext cx="45076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200" dirty="0"/>
              <a:t>Нет</a:t>
            </a:r>
          </a:p>
        </p:txBody>
      </p:sp>
      <p:sp>
        <p:nvSpPr>
          <p:cNvPr id="16" name="Rectangle 21"/>
          <p:cNvSpPr>
            <a:spLocks noChangeArrowheads="1"/>
          </p:cNvSpPr>
          <p:nvPr/>
        </p:nvSpPr>
        <p:spPr bwMode="auto">
          <a:xfrm>
            <a:off x="1828801" y="4343400"/>
            <a:ext cx="332142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1050" dirty="0"/>
              <a:t>    </a:t>
            </a:r>
            <a:endParaRPr lang="ru-RU" altLang="ru-RU" sz="1050" dirty="0"/>
          </a:p>
        </p:txBody>
      </p:sp>
      <p:sp>
        <p:nvSpPr>
          <p:cNvPr id="17" name="Rectangle 22"/>
          <p:cNvSpPr>
            <a:spLocks noChangeArrowheads="1"/>
          </p:cNvSpPr>
          <p:nvPr/>
        </p:nvSpPr>
        <p:spPr bwMode="auto">
          <a:xfrm>
            <a:off x="2976014" y="4468093"/>
            <a:ext cx="3514104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100" dirty="0" smtClean="0"/>
              <a:t>ПКПС </a:t>
            </a:r>
            <a:r>
              <a:rPr lang="ru-RU" altLang="ru-RU" sz="1100" dirty="0"/>
              <a:t>– первичный контроль почтовых сообщений</a:t>
            </a:r>
          </a:p>
        </p:txBody>
      </p:sp>
      <p:cxnSp>
        <p:nvCxnSpPr>
          <p:cNvPr id="72" name="Соединительная линия уступом 71"/>
          <p:cNvCxnSpPr/>
          <p:nvPr/>
        </p:nvCxnSpPr>
        <p:spPr>
          <a:xfrm rot="10800000">
            <a:off x="5893211" y="1194898"/>
            <a:ext cx="443677" cy="12700"/>
          </a:xfrm>
          <a:prstGeom prst="bentConnector3">
            <a:avLst>
              <a:gd name="adj1" fmla="val -10891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9665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6650" y="398400"/>
            <a:ext cx="7370700" cy="608795"/>
          </a:xfrm>
        </p:spPr>
        <p:txBody>
          <a:bodyPr/>
          <a:lstStyle/>
          <a:p>
            <a:r>
              <a:rPr lang="ru-RU" dirty="0" smtClean="0"/>
              <a:t>ОТР-ИВ-7. </a:t>
            </a:r>
            <a:r>
              <a:rPr lang="ru-RU" dirty="0"/>
              <a:t>Этап </a:t>
            </a:r>
            <a:r>
              <a:rPr lang="ru-RU" dirty="0" smtClean="0"/>
              <a:t>2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21</a:t>
            </a:fld>
            <a:endParaRPr lang="en"/>
          </a:p>
        </p:txBody>
      </p:sp>
      <p:sp>
        <p:nvSpPr>
          <p:cNvPr id="4" name="AutoShape 4"/>
          <p:cNvSpPr>
            <a:spLocks noChangeArrowheads="1"/>
          </p:cNvSpPr>
          <p:nvPr/>
        </p:nvSpPr>
        <p:spPr bwMode="auto">
          <a:xfrm>
            <a:off x="3505199" y="1295400"/>
            <a:ext cx="2286001" cy="457200"/>
          </a:xfrm>
          <a:prstGeom prst="flowChartPreparation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Медицинская организация</a:t>
            </a:r>
          </a:p>
        </p:txBody>
      </p:sp>
      <p:sp>
        <p:nvSpPr>
          <p:cNvPr id="6" name="AutoShape 7"/>
          <p:cNvSpPr>
            <a:spLocks noChangeArrowheads="1"/>
          </p:cNvSpPr>
          <p:nvPr/>
        </p:nvSpPr>
        <p:spPr bwMode="auto">
          <a:xfrm>
            <a:off x="4191000" y="2738497"/>
            <a:ext cx="914400" cy="436418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ФЛК</a:t>
            </a:r>
          </a:p>
        </p:txBody>
      </p:sp>
      <p:sp>
        <p:nvSpPr>
          <p:cNvPr id="7" name="AutoShape 9"/>
          <p:cNvSpPr>
            <a:spLocks noChangeArrowheads="1"/>
          </p:cNvSpPr>
          <p:nvPr/>
        </p:nvSpPr>
        <p:spPr bwMode="auto">
          <a:xfrm>
            <a:off x="3563142" y="3486183"/>
            <a:ext cx="2170113" cy="685800"/>
          </a:xfrm>
          <a:prstGeom prst="flowChartDecision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Есть ошибки?</a:t>
            </a:r>
          </a:p>
        </p:txBody>
      </p:sp>
      <p:sp>
        <p:nvSpPr>
          <p:cNvPr id="8" name="AutoShape 10"/>
          <p:cNvSpPr>
            <a:spLocks noChangeArrowheads="1"/>
          </p:cNvSpPr>
          <p:nvPr/>
        </p:nvSpPr>
        <p:spPr bwMode="auto">
          <a:xfrm>
            <a:off x="3771899" y="4449216"/>
            <a:ext cx="1752600" cy="304800"/>
          </a:xfrm>
          <a:prstGeom prst="flowChartTerminator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Этап 3</a:t>
            </a:r>
          </a:p>
        </p:txBody>
      </p:sp>
      <p:cxnSp>
        <p:nvCxnSpPr>
          <p:cNvPr id="9" name="AutoShape 11"/>
          <p:cNvCxnSpPr>
            <a:cxnSpLocks noChangeShapeType="1"/>
            <a:stCxn id="4" idx="2"/>
          </p:cNvCxnSpPr>
          <p:nvPr/>
        </p:nvCxnSpPr>
        <p:spPr bwMode="auto">
          <a:xfrm>
            <a:off x="4648200" y="1752600"/>
            <a:ext cx="0" cy="381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" name="AutoShape 12"/>
          <p:cNvCxnSpPr>
            <a:cxnSpLocks noChangeShapeType="1"/>
            <a:endCxn id="6" idx="0"/>
          </p:cNvCxnSpPr>
          <p:nvPr/>
        </p:nvCxnSpPr>
        <p:spPr bwMode="auto">
          <a:xfrm>
            <a:off x="4648200" y="2421805"/>
            <a:ext cx="0" cy="31669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" name="AutoShape 13"/>
          <p:cNvCxnSpPr>
            <a:cxnSpLocks noChangeShapeType="1"/>
            <a:stCxn id="6" idx="2"/>
            <a:endCxn id="7" idx="0"/>
          </p:cNvCxnSpPr>
          <p:nvPr/>
        </p:nvCxnSpPr>
        <p:spPr bwMode="auto">
          <a:xfrm flipH="1">
            <a:off x="4648199" y="3174915"/>
            <a:ext cx="1" cy="31126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" name="AutoShape 15"/>
          <p:cNvCxnSpPr>
            <a:cxnSpLocks noChangeShapeType="1"/>
            <a:stCxn id="7" idx="3"/>
            <a:endCxn id="4" idx="3"/>
          </p:cNvCxnSpPr>
          <p:nvPr/>
        </p:nvCxnSpPr>
        <p:spPr bwMode="auto">
          <a:xfrm flipV="1">
            <a:off x="5733255" y="1524000"/>
            <a:ext cx="57945" cy="2305083"/>
          </a:xfrm>
          <a:prstGeom prst="bentConnector3">
            <a:avLst>
              <a:gd name="adj1" fmla="val 494512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" name="AutoShape 16"/>
          <p:cNvCxnSpPr>
            <a:cxnSpLocks noChangeShapeType="1"/>
            <a:stCxn id="7" idx="1"/>
            <a:endCxn id="8" idx="1"/>
          </p:cNvCxnSpPr>
          <p:nvPr/>
        </p:nvCxnSpPr>
        <p:spPr bwMode="auto">
          <a:xfrm rot="10800000" flipH="1" flipV="1">
            <a:off x="3563141" y="3829082"/>
            <a:ext cx="208757" cy="772533"/>
          </a:xfrm>
          <a:prstGeom prst="bentConnector3">
            <a:avLst>
              <a:gd name="adj1" fmla="val -109505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" name="Text Box 17"/>
          <p:cNvSpPr txBox="1">
            <a:spLocks noChangeArrowheads="1"/>
          </p:cNvSpPr>
          <p:nvPr/>
        </p:nvSpPr>
        <p:spPr bwMode="auto">
          <a:xfrm>
            <a:off x="6391852" y="2493185"/>
            <a:ext cx="153279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200" dirty="0" smtClean="0"/>
              <a:t>Да, </a:t>
            </a:r>
            <a:r>
              <a:rPr lang="ru-RU" altLang="ru-RU" sz="1200" dirty="0"/>
              <a:t>Протокол ФЛК</a:t>
            </a:r>
          </a:p>
        </p:txBody>
      </p:sp>
      <p:sp>
        <p:nvSpPr>
          <p:cNvPr id="15" name="Text Box 18"/>
          <p:cNvSpPr txBox="1">
            <a:spLocks noChangeArrowheads="1"/>
          </p:cNvSpPr>
          <p:nvPr/>
        </p:nvSpPr>
        <p:spPr bwMode="auto">
          <a:xfrm>
            <a:off x="2526434" y="4084411"/>
            <a:ext cx="45076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200" dirty="0"/>
              <a:t>Нет</a:t>
            </a:r>
          </a:p>
        </p:txBody>
      </p:sp>
      <p:sp>
        <p:nvSpPr>
          <p:cNvPr id="16" name="Rectangle 19"/>
          <p:cNvSpPr>
            <a:spLocks noChangeArrowheads="1"/>
          </p:cNvSpPr>
          <p:nvPr/>
        </p:nvSpPr>
        <p:spPr bwMode="auto">
          <a:xfrm>
            <a:off x="1752600" y="5715000"/>
            <a:ext cx="44481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/>
              <a:t>ФЛК – форматно – логический контроль</a:t>
            </a:r>
          </a:p>
        </p:txBody>
      </p:sp>
      <p:sp>
        <p:nvSpPr>
          <p:cNvPr id="30" name="AutoShape 10"/>
          <p:cNvSpPr>
            <a:spLocks noChangeArrowheads="1"/>
          </p:cNvSpPr>
          <p:nvPr/>
        </p:nvSpPr>
        <p:spPr bwMode="auto">
          <a:xfrm>
            <a:off x="3771899" y="2126441"/>
            <a:ext cx="1752600" cy="304800"/>
          </a:xfrm>
          <a:prstGeom prst="flowChartTerminator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Этап </a:t>
            </a:r>
            <a:r>
              <a:rPr lang="ru-RU" altLang="ru-RU" sz="12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1</a:t>
            </a:r>
            <a:endParaRPr lang="ru-RU" altLang="ru-RU" sz="1200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30955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6650" y="398400"/>
            <a:ext cx="7370700" cy="542779"/>
          </a:xfrm>
        </p:spPr>
        <p:txBody>
          <a:bodyPr/>
          <a:lstStyle/>
          <a:p>
            <a:r>
              <a:rPr lang="ru-RU" dirty="0" smtClean="0"/>
              <a:t>ОТР-ИВ-7. </a:t>
            </a:r>
            <a:r>
              <a:rPr lang="ru-RU" dirty="0"/>
              <a:t>Этап 3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22</a:t>
            </a:fld>
            <a:endParaRPr lang="en"/>
          </a:p>
        </p:txBody>
      </p:sp>
      <p:sp>
        <p:nvSpPr>
          <p:cNvPr id="4" name="AutoShape 4"/>
          <p:cNvSpPr>
            <a:spLocks noChangeArrowheads="1"/>
          </p:cNvSpPr>
          <p:nvPr/>
        </p:nvSpPr>
        <p:spPr bwMode="auto">
          <a:xfrm>
            <a:off x="3351213" y="1987233"/>
            <a:ext cx="1143000" cy="295909"/>
          </a:xfrm>
          <a:prstGeom prst="flowChartPredefined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1200" dirty="0">
                <a:solidFill>
                  <a:schemeClr val="accent5">
                    <a:lumMod val="40000"/>
                    <a:lumOff val="60000"/>
                  </a:schemeClr>
                </a:solidFill>
                <a:latin typeface="+mn-lt"/>
              </a:rPr>
              <a:t>Этап 2</a:t>
            </a:r>
          </a:p>
        </p:txBody>
      </p:sp>
      <p:sp>
        <p:nvSpPr>
          <p:cNvPr id="5" name="AutoShape 5"/>
          <p:cNvSpPr>
            <a:spLocks noChangeArrowheads="1"/>
          </p:cNvSpPr>
          <p:nvPr/>
        </p:nvSpPr>
        <p:spPr bwMode="auto">
          <a:xfrm>
            <a:off x="2514600" y="2554287"/>
            <a:ext cx="2822576" cy="403658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1200" dirty="0">
                <a:solidFill>
                  <a:schemeClr val="accent5">
                    <a:lumMod val="40000"/>
                    <a:lumOff val="60000"/>
                  </a:schemeClr>
                </a:solidFill>
                <a:latin typeface="+mn-lt"/>
              </a:rPr>
              <a:t>Сверка и идентификация по РС </a:t>
            </a:r>
            <a:r>
              <a:rPr lang="ru-RU" sz="12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+mn-lt"/>
              </a:rPr>
              <a:t>ЕРЗ</a:t>
            </a:r>
            <a:endParaRPr lang="ru-RU" sz="1200" dirty="0">
              <a:solidFill>
                <a:schemeClr val="accent5">
                  <a:lumMod val="40000"/>
                  <a:lumOff val="60000"/>
                </a:schemeClr>
              </a:solidFill>
              <a:latin typeface="+mn-lt"/>
            </a:endParaRPr>
          </a:p>
        </p:txBody>
      </p:sp>
      <p:sp>
        <p:nvSpPr>
          <p:cNvPr id="6" name="AutoShape 6"/>
          <p:cNvSpPr>
            <a:spLocks noChangeArrowheads="1"/>
          </p:cNvSpPr>
          <p:nvPr/>
        </p:nvSpPr>
        <p:spPr bwMode="auto">
          <a:xfrm>
            <a:off x="2511425" y="3228758"/>
            <a:ext cx="2822575" cy="624016"/>
          </a:xfrm>
          <a:prstGeom prst="flowChartDecision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1200" dirty="0">
                <a:solidFill>
                  <a:schemeClr val="accent5">
                    <a:lumMod val="40000"/>
                    <a:lumOff val="60000"/>
                  </a:schemeClr>
                </a:solidFill>
                <a:latin typeface="+mn-lt"/>
              </a:rPr>
              <a:t>Протокол пустой ?</a:t>
            </a:r>
          </a:p>
        </p:txBody>
      </p:sp>
      <p:cxnSp>
        <p:nvCxnSpPr>
          <p:cNvPr id="7" name="AutoShape 8"/>
          <p:cNvCxnSpPr>
            <a:cxnSpLocks noChangeShapeType="1"/>
            <a:stCxn id="12" idx="2"/>
            <a:endCxn id="4" idx="0"/>
          </p:cNvCxnSpPr>
          <p:nvPr/>
        </p:nvCxnSpPr>
        <p:spPr bwMode="auto">
          <a:xfrm>
            <a:off x="3922713" y="1752600"/>
            <a:ext cx="0" cy="23463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" name="AutoShape 9"/>
          <p:cNvCxnSpPr>
            <a:cxnSpLocks noChangeShapeType="1"/>
            <a:stCxn id="4" idx="2"/>
            <a:endCxn id="5" idx="0"/>
          </p:cNvCxnSpPr>
          <p:nvPr/>
        </p:nvCxnSpPr>
        <p:spPr bwMode="auto">
          <a:xfrm>
            <a:off x="3922713" y="2283142"/>
            <a:ext cx="3175" cy="27114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" name="AutoShape 10"/>
          <p:cNvCxnSpPr>
            <a:cxnSpLocks noChangeShapeType="1"/>
            <a:stCxn id="5" idx="2"/>
            <a:endCxn id="6" idx="0"/>
          </p:cNvCxnSpPr>
          <p:nvPr/>
        </p:nvCxnSpPr>
        <p:spPr bwMode="auto">
          <a:xfrm flipH="1">
            <a:off x="3922713" y="2957945"/>
            <a:ext cx="3175" cy="27081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" name="AutoShape 11"/>
          <p:cNvCxnSpPr>
            <a:cxnSpLocks noChangeShapeType="1"/>
            <a:stCxn id="6" idx="1"/>
          </p:cNvCxnSpPr>
          <p:nvPr/>
        </p:nvCxnSpPr>
        <p:spPr bwMode="auto">
          <a:xfrm rot="10800000" flipV="1">
            <a:off x="2273227" y="3540766"/>
            <a:ext cx="238198" cy="801686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1786441" y="3401891"/>
            <a:ext cx="4667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dirty="0"/>
              <a:t>Да</a:t>
            </a:r>
          </a:p>
        </p:txBody>
      </p:sp>
      <p:sp>
        <p:nvSpPr>
          <p:cNvPr id="12" name="AutoShape 13"/>
          <p:cNvSpPr>
            <a:spLocks noChangeArrowheads="1"/>
          </p:cNvSpPr>
          <p:nvPr/>
        </p:nvSpPr>
        <p:spPr bwMode="auto">
          <a:xfrm>
            <a:off x="2855913" y="1295400"/>
            <a:ext cx="2133600" cy="457200"/>
          </a:xfrm>
          <a:prstGeom prst="flowChartPreparation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altLang="ru-RU" sz="1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Медицинская </a:t>
            </a:r>
            <a:r>
              <a:rPr lang="ru-RU" altLang="ru-RU" sz="12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организация</a:t>
            </a:r>
            <a:endParaRPr lang="ru-RU" altLang="ru-RU" sz="1200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cxnSp>
        <p:nvCxnSpPr>
          <p:cNvPr id="13" name="AutoShape 14"/>
          <p:cNvCxnSpPr>
            <a:cxnSpLocks noChangeShapeType="1"/>
            <a:stCxn id="6" idx="3"/>
            <a:endCxn id="12" idx="3"/>
          </p:cNvCxnSpPr>
          <p:nvPr/>
        </p:nvCxnSpPr>
        <p:spPr bwMode="auto">
          <a:xfrm flipH="1" flipV="1">
            <a:off x="4989513" y="1524000"/>
            <a:ext cx="344487" cy="2016766"/>
          </a:xfrm>
          <a:prstGeom prst="bentConnector3">
            <a:avLst>
              <a:gd name="adj1" fmla="val -6636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" name="AutoShape 17"/>
          <p:cNvSpPr>
            <a:spLocks noChangeArrowheads="1"/>
          </p:cNvSpPr>
          <p:nvPr/>
        </p:nvSpPr>
        <p:spPr bwMode="auto">
          <a:xfrm>
            <a:off x="2651267" y="4012490"/>
            <a:ext cx="3091442" cy="612775"/>
          </a:xfrm>
          <a:prstGeom prst="flowChartMultidocumen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5" name="Text Box 18"/>
          <p:cNvSpPr txBox="1">
            <a:spLocks noChangeArrowheads="1"/>
          </p:cNvSpPr>
          <p:nvPr/>
        </p:nvSpPr>
        <p:spPr bwMode="auto">
          <a:xfrm>
            <a:off x="2857431" y="4203953"/>
            <a:ext cx="214182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200" dirty="0">
                <a:solidFill>
                  <a:schemeClr val="accent5">
                    <a:lumMod val="40000"/>
                    <a:lumOff val="60000"/>
                  </a:schemeClr>
                </a:solidFill>
                <a:latin typeface="+mn-lt"/>
              </a:rPr>
              <a:t>Реестры счетов на оплату </a:t>
            </a:r>
          </a:p>
        </p:txBody>
      </p:sp>
      <p:cxnSp>
        <p:nvCxnSpPr>
          <p:cNvPr id="16" name="Соединительная линия уступом 23"/>
          <p:cNvCxnSpPr>
            <a:cxnSpLocks noChangeShapeType="1"/>
          </p:cNvCxnSpPr>
          <p:nvPr/>
        </p:nvCxnSpPr>
        <p:spPr bwMode="auto">
          <a:xfrm flipH="1" flipV="1">
            <a:off x="4991101" y="1524000"/>
            <a:ext cx="753196" cy="2794878"/>
          </a:xfrm>
          <a:prstGeom prst="bentConnector3">
            <a:avLst>
              <a:gd name="adj1" fmla="val -77257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" name="Прямоугольник 27"/>
          <p:cNvSpPr>
            <a:spLocks noChangeArrowheads="1"/>
          </p:cNvSpPr>
          <p:nvPr/>
        </p:nvSpPr>
        <p:spPr bwMode="auto">
          <a:xfrm>
            <a:off x="5398077" y="3384273"/>
            <a:ext cx="86244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dirty="0">
                <a:solidFill>
                  <a:srgbClr val="000000"/>
                </a:solidFill>
              </a:rPr>
              <a:t>    Нет</a:t>
            </a:r>
            <a:endParaRPr lang="ru-RU" altLang="ru-RU" dirty="0"/>
          </a:p>
        </p:txBody>
      </p:sp>
      <p:sp>
        <p:nvSpPr>
          <p:cNvPr id="18" name="Блок-схема: магнитный диск 17"/>
          <p:cNvSpPr/>
          <p:nvPr/>
        </p:nvSpPr>
        <p:spPr>
          <a:xfrm>
            <a:off x="7315201" y="3996181"/>
            <a:ext cx="914400" cy="612775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err="1">
                <a:solidFill>
                  <a:schemeClr val="accent5">
                    <a:lumMod val="40000"/>
                    <a:lumOff val="60000"/>
                  </a:schemeClr>
                </a:solidFill>
              </a:rPr>
              <a:t>смо</a:t>
            </a:r>
            <a:endParaRPr lang="ru-RU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cxnSp>
        <p:nvCxnSpPr>
          <p:cNvPr id="19" name="Прямая со стрелкой 44"/>
          <p:cNvCxnSpPr>
            <a:cxnSpLocks noChangeShapeType="1"/>
          </p:cNvCxnSpPr>
          <p:nvPr/>
        </p:nvCxnSpPr>
        <p:spPr bwMode="auto">
          <a:xfrm flipV="1">
            <a:off x="5742709" y="4375451"/>
            <a:ext cx="1572492" cy="16309"/>
          </a:xfrm>
          <a:prstGeom prst="straightConnector1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" name="Прямая со стрелкой 60"/>
          <p:cNvCxnSpPr>
            <a:endCxn id="14" idx="1"/>
          </p:cNvCxnSpPr>
          <p:nvPr/>
        </p:nvCxnSpPr>
        <p:spPr>
          <a:xfrm>
            <a:off x="2265218" y="4309118"/>
            <a:ext cx="386049" cy="97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90015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6650" y="398400"/>
            <a:ext cx="7370700" cy="581088"/>
          </a:xfrm>
        </p:spPr>
        <p:txBody>
          <a:bodyPr/>
          <a:lstStyle/>
          <a:p>
            <a:r>
              <a:rPr lang="ru-RU" dirty="0" smtClean="0"/>
              <a:t>ОТР-ИВ-7. </a:t>
            </a:r>
            <a:r>
              <a:rPr lang="ru-RU" dirty="0"/>
              <a:t>Этап</a:t>
            </a:r>
            <a:r>
              <a:rPr lang="en-US" dirty="0"/>
              <a:t> </a:t>
            </a:r>
            <a:r>
              <a:rPr lang="ru-RU" dirty="0"/>
              <a:t>4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23</a:t>
            </a:fld>
            <a:endParaRPr lang="en"/>
          </a:p>
        </p:txBody>
      </p:sp>
      <p:sp>
        <p:nvSpPr>
          <p:cNvPr id="4" name="AutoShape 4"/>
          <p:cNvSpPr>
            <a:spLocks noChangeArrowheads="1"/>
          </p:cNvSpPr>
          <p:nvPr/>
        </p:nvSpPr>
        <p:spPr bwMode="auto">
          <a:xfrm>
            <a:off x="4083050" y="1817688"/>
            <a:ext cx="1143000" cy="407152"/>
          </a:xfrm>
          <a:prstGeom prst="flowChartPredefined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>
                <a:solidFill>
                  <a:schemeClr val="accent5">
                    <a:lumMod val="40000"/>
                    <a:lumOff val="60000"/>
                  </a:schemeClr>
                </a:solidFill>
              </a:rPr>
              <a:t>Этап 2</a:t>
            </a:r>
          </a:p>
        </p:txBody>
      </p:sp>
      <p:sp>
        <p:nvSpPr>
          <p:cNvPr id="5" name="AutoShape 5"/>
          <p:cNvSpPr>
            <a:spLocks noChangeArrowheads="1"/>
          </p:cNvSpPr>
          <p:nvPr/>
        </p:nvSpPr>
        <p:spPr bwMode="auto">
          <a:xfrm>
            <a:off x="3144982" y="2461740"/>
            <a:ext cx="3027218" cy="600116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Сверка и идентификация по ЦС ЕРЗ</a:t>
            </a:r>
          </a:p>
        </p:txBody>
      </p:sp>
      <p:cxnSp>
        <p:nvCxnSpPr>
          <p:cNvPr id="6" name="AutoShape 8"/>
          <p:cNvCxnSpPr>
            <a:cxnSpLocks noChangeShapeType="1"/>
            <a:stCxn id="9" idx="2"/>
            <a:endCxn id="4" idx="0"/>
          </p:cNvCxnSpPr>
          <p:nvPr/>
        </p:nvCxnSpPr>
        <p:spPr bwMode="auto">
          <a:xfrm flipH="1">
            <a:off x="4654550" y="1589088"/>
            <a:ext cx="578" cy="228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" name="AutoShape 9"/>
          <p:cNvCxnSpPr>
            <a:cxnSpLocks noChangeShapeType="1"/>
            <a:stCxn id="4" idx="2"/>
            <a:endCxn id="5" idx="0"/>
          </p:cNvCxnSpPr>
          <p:nvPr/>
        </p:nvCxnSpPr>
        <p:spPr bwMode="auto">
          <a:xfrm>
            <a:off x="4654550" y="2224840"/>
            <a:ext cx="4041" cy="2369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" name="AutoShape 10"/>
          <p:cNvCxnSpPr>
            <a:cxnSpLocks noChangeShapeType="1"/>
            <a:stCxn id="5" idx="2"/>
          </p:cNvCxnSpPr>
          <p:nvPr/>
        </p:nvCxnSpPr>
        <p:spPr bwMode="auto">
          <a:xfrm flipH="1">
            <a:off x="4654550" y="3061856"/>
            <a:ext cx="4041" cy="272534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" name="AutoShape 13"/>
          <p:cNvSpPr>
            <a:spLocks noChangeArrowheads="1"/>
          </p:cNvSpPr>
          <p:nvPr/>
        </p:nvSpPr>
        <p:spPr bwMode="auto">
          <a:xfrm>
            <a:off x="3401291" y="1115291"/>
            <a:ext cx="2507673" cy="473797"/>
          </a:xfrm>
          <a:prstGeom prst="flowChartPreparation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defRPr/>
            </a:pPr>
            <a:r>
              <a:rPr lang="ru-RU" altLang="ru-RU" sz="1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Медицинская организация</a:t>
            </a:r>
          </a:p>
        </p:txBody>
      </p:sp>
      <p:sp>
        <p:nvSpPr>
          <p:cNvPr id="10" name="AutoShape 17"/>
          <p:cNvSpPr>
            <a:spLocks noChangeArrowheads="1"/>
          </p:cNvSpPr>
          <p:nvPr/>
        </p:nvSpPr>
        <p:spPr bwMode="auto">
          <a:xfrm>
            <a:off x="2909453" y="3334392"/>
            <a:ext cx="3505200" cy="831642"/>
          </a:xfrm>
          <a:prstGeom prst="flowChartMultidocumen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1" name="Text Box 18"/>
          <p:cNvSpPr txBox="1">
            <a:spLocks noChangeArrowheads="1"/>
          </p:cNvSpPr>
          <p:nvPr/>
        </p:nvSpPr>
        <p:spPr bwMode="auto">
          <a:xfrm>
            <a:off x="3044825" y="3626728"/>
            <a:ext cx="30543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Реестры счетов на оплату </a:t>
            </a:r>
          </a:p>
        </p:txBody>
      </p:sp>
      <p:cxnSp>
        <p:nvCxnSpPr>
          <p:cNvPr id="12" name="Shape 16"/>
          <p:cNvCxnSpPr>
            <a:cxnSpLocks noChangeShapeType="1"/>
            <a:stCxn id="10" idx="2"/>
            <a:endCxn id="9" idx="3"/>
          </p:cNvCxnSpPr>
          <p:nvPr/>
        </p:nvCxnSpPr>
        <p:spPr bwMode="auto">
          <a:xfrm rot="5400000" flipH="1" flipV="1">
            <a:off x="3772463" y="1998039"/>
            <a:ext cx="2782349" cy="1490652"/>
          </a:xfrm>
          <a:prstGeom prst="bentConnector4">
            <a:avLst>
              <a:gd name="adj1" fmla="val -9348"/>
              <a:gd name="adj2" fmla="val 149260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" name="TextBox 20"/>
          <p:cNvSpPr txBox="1">
            <a:spLocks noChangeArrowheads="1"/>
          </p:cNvSpPr>
          <p:nvPr/>
        </p:nvSpPr>
        <p:spPr bwMode="auto">
          <a:xfrm>
            <a:off x="6808222" y="2672438"/>
            <a:ext cx="12192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dirty="0" smtClean="0"/>
              <a:t>Протокол 3</a:t>
            </a:r>
          </a:p>
        </p:txBody>
      </p:sp>
    </p:spTree>
    <p:extLst>
      <p:ext uri="{BB962C8B-B14F-4D97-AF65-F5344CB8AC3E}">
        <p14:creationId xmlns:p14="http://schemas.microsoft.com/office/powerpoint/2010/main" val="401023524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4"/>
          <p:cNvSpPr txBox="1">
            <a:spLocks noGrp="1"/>
          </p:cNvSpPr>
          <p:nvPr>
            <p:ph type="ctrTitle"/>
          </p:nvPr>
        </p:nvSpPr>
        <p:spPr>
          <a:xfrm>
            <a:off x="0" y="1888150"/>
            <a:ext cx="9143999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>
                <a:solidFill>
                  <a:srgbClr val="ABE33F"/>
                </a:solidFill>
              </a:rPr>
              <a:t>3</a:t>
            </a:r>
            <a:r>
              <a:rPr lang="en" dirty="0" smtClean="0">
                <a:solidFill>
                  <a:srgbClr val="ABE33F"/>
                </a:solidFill>
              </a:rPr>
              <a:t>.</a:t>
            </a:r>
            <a:endParaRPr dirty="0">
              <a:solidFill>
                <a:srgbClr val="ABE33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ЗАЩИТА ПЕРСОНАЛЬНЫХ ДАННЫХ</a:t>
            </a:r>
            <a:endParaRPr dirty="0"/>
          </a:p>
        </p:txBody>
      </p:sp>
      <p:sp>
        <p:nvSpPr>
          <p:cNvPr id="125" name="Google Shape;125;p14"/>
          <p:cNvSpPr txBox="1">
            <a:spLocks noGrp="1"/>
          </p:cNvSpPr>
          <p:nvPr>
            <p:ph type="subTitle" idx="1"/>
          </p:nvPr>
        </p:nvSpPr>
        <p:spPr>
          <a:xfrm>
            <a:off x="0" y="2916250"/>
            <a:ext cx="91440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с использованием усиленной квалифицированной электронной подписи</a:t>
            </a:r>
            <a:endParaRPr dirty="0"/>
          </a:p>
        </p:txBody>
      </p:sp>
      <p:sp>
        <p:nvSpPr>
          <p:cNvPr id="126" name="Google Shape;126;p14"/>
          <p:cNvSpPr txBox="1">
            <a:spLocks noGrp="1"/>
          </p:cNvSpPr>
          <p:nvPr>
            <p:ph type="sldNum" idx="12"/>
          </p:nvPr>
        </p:nvSpPr>
        <p:spPr>
          <a:xfrm>
            <a:off x="2712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32410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2"/>
          <p:cNvSpPr txBox="1">
            <a:spLocks noGrp="1"/>
          </p:cNvSpPr>
          <p:nvPr>
            <p:ph type="title"/>
          </p:nvPr>
        </p:nvSpPr>
        <p:spPr>
          <a:xfrm>
            <a:off x="652545" y="391774"/>
            <a:ext cx="73707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/>
              <a:t>О защите персональных данных</a:t>
            </a:r>
            <a:endParaRPr sz="2000" dirty="0"/>
          </a:p>
        </p:txBody>
      </p:sp>
      <p:sp>
        <p:nvSpPr>
          <p:cNvPr id="102" name="Google Shape;102;p12"/>
          <p:cNvSpPr txBox="1">
            <a:spLocks noGrp="1"/>
          </p:cNvSpPr>
          <p:nvPr>
            <p:ph type="body" idx="2"/>
          </p:nvPr>
        </p:nvSpPr>
        <p:spPr>
          <a:xfrm>
            <a:off x="886650" y="1556150"/>
            <a:ext cx="3150900" cy="283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 eaLnBrk="1" hangingPunct="1">
              <a:buFontTx/>
              <a:buNone/>
            </a:pPr>
            <a:r>
              <a:rPr lang="ru-RU" altLang="ru-RU" sz="1200" i="1" dirty="0"/>
              <a:t>«Сведения о лицах, </a:t>
            </a:r>
            <a:r>
              <a:rPr lang="ru-RU" altLang="ru-RU" sz="1200" i="1" dirty="0">
                <a:solidFill>
                  <a:srgbClr val="00AE9D"/>
                </a:solidFill>
              </a:rPr>
              <a:t>которые участвуют</a:t>
            </a:r>
            <a:r>
              <a:rPr lang="ru-RU" altLang="ru-RU" sz="1200" i="1" dirty="0">
                <a:solidFill>
                  <a:srgbClr val="FF0000"/>
                </a:solidFill>
              </a:rPr>
              <a:t> </a:t>
            </a:r>
            <a:r>
              <a:rPr lang="ru-RU" altLang="ru-RU" sz="1200" i="1" dirty="0"/>
              <a:t>в оказании медицинских услуг, и о лицах, </a:t>
            </a:r>
            <a:r>
              <a:rPr lang="ru-RU" altLang="ru-RU" sz="1200" i="1" dirty="0">
                <a:solidFill>
                  <a:srgbClr val="00AE9D"/>
                </a:solidFill>
              </a:rPr>
              <a:t>которым оказываются </a:t>
            </a:r>
            <a:r>
              <a:rPr lang="ru-RU" altLang="ru-RU" sz="1200" i="1" dirty="0"/>
              <a:t>медицинские услуги, относятся к информации ограниченного доступа и </a:t>
            </a:r>
            <a:r>
              <a:rPr lang="ru-RU" altLang="ru-RU" sz="1200" i="1" dirty="0">
                <a:solidFill>
                  <a:srgbClr val="00AE9D"/>
                </a:solidFill>
              </a:rPr>
              <a:t>подлежат защите </a:t>
            </a:r>
            <a:r>
              <a:rPr lang="ru-RU" altLang="ru-RU" sz="1200" i="1" dirty="0"/>
              <a:t>в соответствии с законодательством Российской Федерации»</a:t>
            </a: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sz="1200" dirty="0"/>
          </a:p>
        </p:txBody>
      </p:sp>
      <p:sp>
        <p:nvSpPr>
          <p:cNvPr id="104" name="Google Shape;104;p12"/>
          <p:cNvSpPr txBox="1">
            <a:spLocks noGrp="1"/>
          </p:cNvSpPr>
          <p:nvPr>
            <p:ph type="body" idx="2"/>
          </p:nvPr>
        </p:nvSpPr>
        <p:spPr>
          <a:xfrm>
            <a:off x="886650" y="3568250"/>
            <a:ext cx="2916724" cy="82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spcBef>
                <a:spcPts val="1000"/>
              </a:spcBef>
              <a:buNone/>
            </a:pPr>
            <a:r>
              <a:rPr lang="ru-RU" altLang="ru-RU" sz="1100" b="1" i="1" u="sng" dirty="0">
                <a:solidFill>
                  <a:schemeClr val="tx1"/>
                </a:solidFill>
              </a:rPr>
              <a:t>Федеральный закон 323-ФЗ «Об основах охраны здоровья граждан в Российской Федерации», статья 92 часть 4</a:t>
            </a:r>
            <a:endParaRPr sz="1100" i="1" dirty="0">
              <a:solidFill>
                <a:srgbClr val="00AE9D"/>
              </a:solidFill>
            </a:endParaRPr>
          </a:p>
          <a:p>
            <a:pPr marL="0" lvl="0" indent="0" algn="l" rtl="0">
              <a:spcBef>
                <a:spcPts val="1000"/>
              </a:spcBef>
              <a:spcAft>
                <a:spcPts val="1000"/>
              </a:spcAft>
              <a:buNone/>
            </a:pPr>
            <a:endParaRPr sz="1000" i="1" dirty="0">
              <a:solidFill>
                <a:srgbClr val="00AE9D"/>
              </a:solidFill>
            </a:endParaRPr>
          </a:p>
        </p:txBody>
      </p:sp>
      <p:sp>
        <p:nvSpPr>
          <p:cNvPr id="105" name="Google Shape;105;p12"/>
          <p:cNvSpPr txBox="1">
            <a:spLocks noGrp="1"/>
          </p:cNvSpPr>
          <p:nvPr>
            <p:ph type="sldNum" idx="12"/>
          </p:nvPr>
        </p:nvSpPr>
        <p:spPr>
          <a:xfrm>
            <a:off x="2712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25</a:t>
            </a:fld>
            <a:endParaRPr/>
          </a:p>
        </p:txBody>
      </p:sp>
      <p:sp>
        <p:nvSpPr>
          <p:cNvPr id="8" name="Google Shape;102;p12"/>
          <p:cNvSpPr txBox="1">
            <a:spLocks noGrp="1"/>
          </p:cNvSpPr>
          <p:nvPr>
            <p:ph type="body" idx="2"/>
          </p:nvPr>
        </p:nvSpPr>
        <p:spPr>
          <a:xfrm>
            <a:off x="4385232" y="1556152"/>
            <a:ext cx="3150900" cy="283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 eaLnBrk="1" hangingPunct="1">
              <a:buFontTx/>
              <a:buNone/>
            </a:pPr>
            <a:r>
              <a:rPr lang="ru-RU" altLang="ru-RU" sz="1200" i="1" dirty="0"/>
              <a:t>Согласия субъекта персональных данных </a:t>
            </a:r>
            <a:r>
              <a:rPr lang="ru-RU" altLang="ru-RU" sz="1200" i="1" dirty="0">
                <a:solidFill>
                  <a:srgbClr val="00AE9D"/>
                </a:solidFill>
              </a:rPr>
              <a:t>не требуется </a:t>
            </a:r>
            <a:r>
              <a:rPr lang="ru-RU" altLang="ru-RU" sz="1200" i="1" dirty="0"/>
              <a:t>в следующих случаях:</a:t>
            </a:r>
          </a:p>
          <a:p>
            <a:pPr marL="0" indent="0" eaLnBrk="1" hangingPunct="1">
              <a:buFontTx/>
              <a:buNone/>
            </a:pPr>
            <a:r>
              <a:rPr lang="ru-RU" altLang="ru-RU" sz="1200" i="1" dirty="0"/>
              <a:t>1) обработка персональных данных осуществляется на основании </a:t>
            </a:r>
            <a:r>
              <a:rPr lang="ru-RU" altLang="ru-RU" sz="1200" b="1" i="1" u="sng" dirty="0">
                <a:solidFill>
                  <a:srgbClr val="00AE9D"/>
                </a:solidFill>
              </a:rPr>
              <a:t>федерального закона</a:t>
            </a:r>
            <a:r>
              <a:rPr lang="ru-RU" altLang="ru-RU" sz="1200" i="1" dirty="0"/>
              <a:t>, устанавливающего ее цель, условия получения персональных данных и круг субъектов, персональные данные которых подлежат обработке, а также определяющего полномочия оператора</a:t>
            </a:r>
            <a:endParaRPr sz="1200" i="1" dirty="0"/>
          </a:p>
        </p:txBody>
      </p:sp>
      <p:sp>
        <p:nvSpPr>
          <p:cNvPr id="9" name="Google Shape;104;p12"/>
          <p:cNvSpPr txBox="1">
            <a:spLocks noGrp="1"/>
          </p:cNvSpPr>
          <p:nvPr>
            <p:ph type="body" idx="2"/>
          </p:nvPr>
        </p:nvSpPr>
        <p:spPr>
          <a:xfrm>
            <a:off x="4391852" y="3753525"/>
            <a:ext cx="3307661" cy="82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spcBef>
                <a:spcPts val="1000"/>
              </a:spcBef>
              <a:buNone/>
            </a:pPr>
            <a:r>
              <a:rPr lang="ru-RU" altLang="ru-RU" sz="1100" b="1" i="1" u="sng" dirty="0">
                <a:solidFill>
                  <a:schemeClr val="tx1"/>
                </a:solidFill>
              </a:rPr>
              <a:t>Федеральный закон 152-ФЗ «О персональных данных», статья 6 часть 2</a:t>
            </a:r>
            <a:endParaRPr sz="1100" i="1" dirty="0">
              <a:solidFill>
                <a:srgbClr val="00AE9D"/>
              </a:solidFill>
            </a:endParaRPr>
          </a:p>
          <a:p>
            <a:pPr marL="0" lvl="0" indent="0" algn="l" rtl="0">
              <a:spcBef>
                <a:spcPts val="1000"/>
              </a:spcBef>
              <a:spcAft>
                <a:spcPts val="1000"/>
              </a:spcAft>
              <a:buNone/>
            </a:pPr>
            <a:endParaRPr sz="1000" i="1" dirty="0">
              <a:solidFill>
                <a:srgbClr val="00AE9D"/>
              </a:solidFill>
            </a:endParaRPr>
          </a:p>
        </p:txBody>
      </p:sp>
      <p:grpSp>
        <p:nvGrpSpPr>
          <p:cNvPr id="10" name="Google Shape;1301;p47"/>
          <p:cNvGrpSpPr/>
          <p:nvPr/>
        </p:nvGrpSpPr>
        <p:grpSpPr>
          <a:xfrm>
            <a:off x="7883814" y="2056065"/>
            <a:ext cx="763843" cy="845264"/>
            <a:chOff x="1442627" y="5710929"/>
            <a:chExt cx="594318" cy="590600"/>
          </a:xfrm>
        </p:grpSpPr>
        <p:sp>
          <p:nvSpPr>
            <p:cNvPr id="11" name="Google Shape;1302;p47"/>
            <p:cNvSpPr/>
            <p:nvPr/>
          </p:nvSpPr>
          <p:spPr>
            <a:xfrm>
              <a:off x="1442627" y="5710929"/>
              <a:ext cx="594318" cy="405222"/>
            </a:xfrm>
            <a:custGeom>
              <a:avLst/>
              <a:gdLst/>
              <a:ahLst/>
              <a:cxnLst/>
              <a:rect l="l" t="t" r="r" b="b"/>
              <a:pathLst>
                <a:path w="734" h="500" extrusionOk="0">
                  <a:moveTo>
                    <a:pt x="699" y="500"/>
                  </a:moveTo>
                  <a:cubicBezTo>
                    <a:pt x="0" y="500"/>
                    <a:pt x="0" y="500"/>
                    <a:pt x="0" y="50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699" y="0"/>
                    <a:pt x="699" y="0"/>
                    <a:pt x="699" y="0"/>
                  </a:cubicBezTo>
                  <a:cubicBezTo>
                    <a:pt x="718" y="0"/>
                    <a:pt x="734" y="15"/>
                    <a:pt x="734" y="35"/>
                  </a:cubicBezTo>
                  <a:cubicBezTo>
                    <a:pt x="734" y="465"/>
                    <a:pt x="734" y="465"/>
                    <a:pt x="734" y="465"/>
                  </a:cubicBezTo>
                  <a:cubicBezTo>
                    <a:pt x="734" y="484"/>
                    <a:pt x="718" y="500"/>
                    <a:pt x="699" y="50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ru-RU" sz="1400" b="0" i="0" u="none" strike="noStrike" cap="none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323-ФЗ,</a:t>
              </a: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ru-RU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326-ФЗ</a:t>
              </a:r>
              <a:endParaRPr sz="1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" name="Google Shape;1303;p47"/>
            <p:cNvSpPr/>
            <p:nvPr/>
          </p:nvSpPr>
          <p:spPr>
            <a:xfrm>
              <a:off x="1442627" y="6116151"/>
              <a:ext cx="349820" cy="97191"/>
            </a:xfrm>
            <a:custGeom>
              <a:avLst/>
              <a:gdLst/>
              <a:ahLst/>
              <a:cxnLst/>
              <a:rect l="l" t="t" r="r" b="b"/>
              <a:pathLst>
                <a:path w="1126" h="313" extrusionOk="0">
                  <a:moveTo>
                    <a:pt x="1126" y="313"/>
                  </a:moveTo>
                  <a:lnTo>
                    <a:pt x="0" y="0"/>
                  </a:lnTo>
                  <a:lnTo>
                    <a:pt x="1126" y="0"/>
                  </a:lnTo>
                  <a:lnTo>
                    <a:pt x="1126" y="313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" name="Google Shape;1304;p47"/>
            <p:cNvSpPr/>
            <p:nvPr/>
          </p:nvSpPr>
          <p:spPr>
            <a:xfrm>
              <a:off x="1573731" y="6152482"/>
              <a:ext cx="218715" cy="60861"/>
            </a:xfrm>
            <a:custGeom>
              <a:avLst/>
              <a:gdLst/>
              <a:ahLst/>
              <a:cxnLst/>
              <a:rect l="l" t="t" r="r" b="b"/>
              <a:pathLst>
                <a:path w="704" h="196" extrusionOk="0">
                  <a:moveTo>
                    <a:pt x="0" y="196"/>
                  </a:moveTo>
                  <a:lnTo>
                    <a:pt x="704" y="196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" name="Google Shape;1305;p47"/>
            <p:cNvSpPr/>
            <p:nvPr/>
          </p:nvSpPr>
          <p:spPr>
            <a:xfrm>
              <a:off x="1573731" y="6213343"/>
              <a:ext cx="109358" cy="88186"/>
            </a:xfrm>
            <a:custGeom>
              <a:avLst/>
              <a:gdLst/>
              <a:ahLst/>
              <a:cxnLst/>
              <a:rect l="l" t="t" r="r" b="b"/>
              <a:pathLst>
                <a:path w="352" h="284" extrusionOk="0">
                  <a:moveTo>
                    <a:pt x="352" y="284"/>
                  </a:moveTo>
                  <a:lnTo>
                    <a:pt x="0" y="0"/>
                  </a:lnTo>
                  <a:lnTo>
                    <a:pt x="352" y="0"/>
                  </a:lnTo>
                  <a:lnTo>
                    <a:pt x="352" y="284"/>
                  </a:lnTo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5" name="Google Shape;1054;p47"/>
          <p:cNvGrpSpPr/>
          <p:nvPr/>
        </p:nvGrpSpPr>
        <p:grpSpPr>
          <a:xfrm>
            <a:off x="7962512" y="2951453"/>
            <a:ext cx="460705" cy="491455"/>
            <a:chOff x="6506504" y="937343"/>
            <a:chExt cx="744273" cy="793950"/>
          </a:xfrm>
        </p:grpSpPr>
        <p:sp>
          <p:nvSpPr>
            <p:cNvPr id="16" name="Google Shape;1055;p47"/>
            <p:cNvSpPr/>
            <p:nvPr/>
          </p:nvSpPr>
          <p:spPr>
            <a:xfrm>
              <a:off x="6666683" y="1079385"/>
              <a:ext cx="422268" cy="171940"/>
            </a:xfrm>
            <a:custGeom>
              <a:avLst/>
              <a:gdLst/>
              <a:ahLst/>
              <a:cxnLst/>
              <a:rect l="l" t="t" r="r" b="b"/>
              <a:pathLst>
                <a:path w="2085276" h="859701" extrusionOk="0">
                  <a:moveTo>
                    <a:pt x="2085276" y="859701"/>
                  </a:moveTo>
                  <a:cubicBezTo>
                    <a:pt x="2064893" y="746925"/>
                    <a:pt x="2027047" y="641516"/>
                    <a:pt x="1974723" y="545821"/>
                  </a:cubicBezTo>
                  <a:lnTo>
                    <a:pt x="1952816" y="507721"/>
                  </a:lnTo>
                  <a:cubicBezTo>
                    <a:pt x="1535303" y="-176492"/>
                    <a:pt x="577914" y="-161950"/>
                    <a:pt x="140271" y="507721"/>
                  </a:cubicBezTo>
                  <a:lnTo>
                    <a:pt x="116523" y="545821"/>
                  </a:lnTo>
                  <a:cubicBezTo>
                    <a:pt x="57721" y="643421"/>
                    <a:pt x="18098" y="749783"/>
                    <a:pt x="0" y="859701"/>
                  </a:cubicBezTo>
                  <a:lnTo>
                    <a:pt x="2085276" y="85970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" name="Google Shape;1056;p47"/>
            <p:cNvSpPr/>
            <p:nvPr/>
          </p:nvSpPr>
          <p:spPr>
            <a:xfrm>
              <a:off x="6664423" y="1259933"/>
              <a:ext cx="427985" cy="171450"/>
            </a:xfrm>
            <a:custGeom>
              <a:avLst/>
              <a:gdLst/>
              <a:ahLst/>
              <a:cxnLst/>
              <a:rect l="l" t="t" r="r" b="b"/>
              <a:pathLst>
                <a:path w="2113506" h="857250" extrusionOk="0">
                  <a:moveTo>
                    <a:pt x="3910" y="178753"/>
                  </a:moveTo>
                  <a:cubicBezTo>
                    <a:pt x="22706" y="451485"/>
                    <a:pt x="153833" y="652844"/>
                    <a:pt x="287056" y="857250"/>
                  </a:cubicBezTo>
                  <a:lnTo>
                    <a:pt x="1834170" y="857250"/>
                  </a:lnTo>
                  <a:cubicBezTo>
                    <a:pt x="1971457" y="654495"/>
                    <a:pt x="2109316" y="461137"/>
                    <a:pt x="2113316" y="178753"/>
                  </a:cubicBezTo>
                  <a:lnTo>
                    <a:pt x="2113507" y="140653"/>
                  </a:lnTo>
                  <a:cubicBezTo>
                    <a:pt x="2112935" y="92710"/>
                    <a:pt x="2109125" y="45784"/>
                    <a:pt x="2102585" y="0"/>
                  </a:cubicBezTo>
                  <a:lnTo>
                    <a:pt x="5815" y="0"/>
                  </a:lnTo>
                  <a:cubicBezTo>
                    <a:pt x="-1170" y="58991"/>
                    <a:pt x="-1932" y="118872"/>
                    <a:pt x="3910" y="17875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" name="Google Shape;1057;p47"/>
            <p:cNvSpPr/>
            <p:nvPr/>
          </p:nvSpPr>
          <p:spPr>
            <a:xfrm>
              <a:off x="6727642" y="1439988"/>
              <a:ext cx="303068" cy="171348"/>
            </a:xfrm>
            <a:custGeom>
              <a:avLst/>
              <a:gdLst/>
              <a:ahLst/>
              <a:cxnLst/>
              <a:rect l="l" t="t" r="r" b="b"/>
              <a:pathLst>
                <a:path w="1496631" h="856741" extrusionOk="0">
                  <a:moveTo>
                    <a:pt x="0" y="0"/>
                  </a:moveTo>
                  <a:cubicBezTo>
                    <a:pt x="63500" y="97853"/>
                    <a:pt x="125984" y="197485"/>
                    <a:pt x="175451" y="306896"/>
                  </a:cubicBezTo>
                  <a:lnTo>
                    <a:pt x="191071" y="344996"/>
                  </a:lnTo>
                  <a:cubicBezTo>
                    <a:pt x="230060" y="445262"/>
                    <a:pt x="254762" y="554419"/>
                    <a:pt x="254762" y="679895"/>
                  </a:cubicBezTo>
                  <a:cubicBezTo>
                    <a:pt x="254762" y="777558"/>
                    <a:pt x="333946" y="856742"/>
                    <a:pt x="431610" y="856742"/>
                  </a:cubicBezTo>
                  <a:lnTo>
                    <a:pt x="1080960" y="856742"/>
                  </a:lnTo>
                  <a:cubicBezTo>
                    <a:pt x="1189609" y="856488"/>
                    <a:pt x="1267206" y="763143"/>
                    <a:pt x="1257808" y="656653"/>
                  </a:cubicBezTo>
                  <a:cubicBezTo>
                    <a:pt x="1257808" y="539178"/>
                    <a:pt x="1277874" y="437261"/>
                    <a:pt x="1310259" y="344996"/>
                  </a:cubicBezTo>
                  <a:lnTo>
                    <a:pt x="1324483" y="306896"/>
                  </a:lnTo>
                  <a:cubicBezTo>
                    <a:pt x="1370775" y="194501"/>
                    <a:pt x="1432687" y="95567"/>
                    <a:pt x="149663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9" name="Google Shape;1058;p47"/>
            <p:cNvGrpSpPr/>
            <p:nvPr/>
          </p:nvGrpSpPr>
          <p:grpSpPr>
            <a:xfrm>
              <a:off x="6506504" y="937343"/>
              <a:ext cx="744273" cy="793950"/>
              <a:chOff x="6565437" y="1588001"/>
              <a:chExt cx="744273" cy="793950"/>
            </a:xfrm>
          </p:grpSpPr>
          <p:sp>
            <p:nvSpPr>
              <p:cNvPr id="20" name="Google Shape;1059;p47"/>
              <p:cNvSpPr/>
              <p:nvPr/>
            </p:nvSpPr>
            <p:spPr>
              <a:xfrm>
                <a:off x="7127411" y="1694452"/>
                <a:ext cx="76068" cy="75403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" y="132"/>
                    </a:moveTo>
                    <a:cubicBezTo>
                      <a:pt x="9" y="132"/>
                      <a:pt x="6" y="131"/>
                      <a:pt x="4" y="128"/>
                    </a:cubicBezTo>
                    <a:cubicBezTo>
                      <a:pt x="0" y="124"/>
                      <a:pt x="0" y="118"/>
                      <a:pt x="4" y="114"/>
                    </a:cubicBezTo>
                    <a:cubicBezTo>
                      <a:pt x="113" y="4"/>
                      <a:pt x="113" y="4"/>
                      <a:pt x="113" y="4"/>
                    </a:cubicBezTo>
                    <a:cubicBezTo>
                      <a:pt x="118" y="0"/>
                      <a:pt x="124" y="0"/>
                      <a:pt x="128" y="4"/>
                    </a:cubicBezTo>
                    <a:cubicBezTo>
                      <a:pt x="133" y="8"/>
                      <a:pt x="133" y="15"/>
                      <a:pt x="128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1"/>
                      <a:pt x="14" y="132"/>
                      <a:pt x="12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" name="Google Shape;1060;p47"/>
              <p:cNvSpPr/>
              <p:nvPr/>
            </p:nvSpPr>
            <p:spPr>
              <a:xfrm>
                <a:off x="7209689" y="1954149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7"/>
                      <a:pt x="0" y="11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1"/>
                    </a:cubicBezTo>
                    <a:cubicBezTo>
                      <a:pt x="175" y="17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" name="Google Shape;1061;p47"/>
              <p:cNvSpPr/>
              <p:nvPr/>
            </p:nvSpPr>
            <p:spPr>
              <a:xfrm>
                <a:off x="7127411" y="2150197"/>
                <a:ext cx="76068" cy="75625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1" y="132"/>
                    </a:moveTo>
                    <a:cubicBezTo>
                      <a:pt x="119" y="132"/>
                      <a:pt x="116" y="131"/>
                      <a:pt x="114" y="12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0" y="15"/>
                      <a:pt x="0" y="8"/>
                      <a:pt x="5" y="4"/>
                    </a:cubicBezTo>
                    <a:cubicBezTo>
                      <a:pt x="9" y="0"/>
                      <a:pt x="15" y="0"/>
                      <a:pt x="20" y="4"/>
                    </a:cubicBezTo>
                    <a:cubicBezTo>
                      <a:pt x="129" y="114"/>
                      <a:pt x="129" y="114"/>
                      <a:pt x="129" y="114"/>
                    </a:cubicBezTo>
                    <a:cubicBezTo>
                      <a:pt x="133" y="118"/>
                      <a:pt x="133" y="124"/>
                      <a:pt x="129" y="129"/>
                    </a:cubicBezTo>
                    <a:cubicBezTo>
                      <a:pt x="127" y="131"/>
                      <a:pt x="124" y="132"/>
                      <a:pt x="121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3" name="Google Shape;1062;p47"/>
              <p:cNvSpPr/>
              <p:nvPr/>
            </p:nvSpPr>
            <p:spPr>
              <a:xfrm>
                <a:off x="6671888" y="2150863"/>
                <a:ext cx="76068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1" extrusionOk="0">
                    <a:moveTo>
                      <a:pt x="12" y="131"/>
                    </a:moveTo>
                    <a:cubicBezTo>
                      <a:pt x="9" y="131"/>
                      <a:pt x="7" y="130"/>
                      <a:pt x="5" y="128"/>
                    </a:cubicBezTo>
                    <a:cubicBezTo>
                      <a:pt x="0" y="124"/>
                      <a:pt x="0" y="117"/>
                      <a:pt x="5" y="113"/>
                    </a:cubicBezTo>
                    <a:cubicBezTo>
                      <a:pt x="114" y="4"/>
                      <a:pt x="114" y="4"/>
                      <a:pt x="114" y="4"/>
                    </a:cubicBezTo>
                    <a:cubicBezTo>
                      <a:pt x="118" y="0"/>
                      <a:pt x="125" y="0"/>
                      <a:pt x="129" y="4"/>
                    </a:cubicBezTo>
                    <a:cubicBezTo>
                      <a:pt x="133" y="8"/>
                      <a:pt x="133" y="14"/>
                      <a:pt x="129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0"/>
                      <a:pt x="15" y="131"/>
                      <a:pt x="12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" name="Google Shape;1063;p47"/>
              <p:cNvSpPr/>
              <p:nvPr/>
            </p:nvSpPr>
            <p:spPr>
              <a:xfrm>
                <a:off x="6565437" y="1954593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6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0"/>
                    </a:cubicBezTo>
                    <a:cubicBezTo>
                      <a:pt x="175" y="16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5" name="Google Shape;1064;p47"/>
              <p:cNvSpPr/>
              <p:nvPr/>
            </p:nvSpPr>
            <p:spPr>
              <a:xfrm>
                <a:off x="6671888" y="1694896"/>
                <a:ext cx="75403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2" h="131" extrusionOk="0">
                    <a:moveTo>
                      <a:pt x="121" y="131"/>
                    </a:moveTo>
                    <a:cubicBezTo>
                      <a:pt x="118" y="131"/>
                      <a:pt x="115" y="130"/>
                      <a:pt x="113" y="128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0" y="14"/>
                      <a:pt x="0" y="8"/>
                      <a:pt x="4" y="4"/>
                    </a:cubicBezTo>
                    <a:cubicBezTo>
                      <a:pt x="8" y="0"/>
                      <a:pt x="15" y="0"/>
                      <a:pt x="19" y="4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32" y="117"/>
                      <a:pt x="132" y="124"/>
                      <a:pt x="128" y="128"/>
                    </a:cubicBezTo>
                    <a:cubicBezTo>
                      <a:pt x="126" y="130"/>
                      <a:pt x="124" y="131"/>
                      <a:pt x="121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6" name="Google Shape;1065;p47"/>
              <p:cNvSpPr/>
              <p:nvPr/>
            </p:nvSpPr>
            <p:spPr>
              <a:xfrm>
                <a:off x="6931363" y="1588001"/>
                <a:ext cx="11976" cy="100020"/>
              </a:xfrm>
              <a:custGeom>
                <a:avLst/>
                <a:gdLst/>
                <a:ahLst/>
                <a:cxnLst/>
                <a:rect l="l" t="t" r="r" b="b"/>
                <a:pathLst>
                  <a:path w="21" h="175" extrusionOk="0">
                    <a:moveTo>
                      <a:pt x="11" y="175"/>
                    </a:moveTo>
                    <a:cubicBezTo>
                      <a:pt x="5" y="175"/>
                      <a:pt x="0" y="171"/>
                      <a:pt x="0" y="165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1" y="0"/>
                    </a:cubicBezTo>
                    <a:cubicBezTo>
                      <a:pt x="17" y="0"/>
                      <a:pt x="21" y="4"/>
                      <a:pt x="21" y="10"/>
                    </a:cubicBezTo>
                    <a:cubicBezTo>
                      <a:pt x="21" y="165"/>
                      <a:pt x="21" y="165"/>
                      <a:pt x="21" y="165"/>
                    </a:cubicBezTo>
                    <a:cubicBezTo>
                      <a:pt x="21" y="171"/>
                      <a:pt x="17" y="175"/>
                      <a:pt x="11" y="175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" name="Google Shape;1066;p47"/>
              <p:cNvSpPr/>
              <p:nvPr/>
            </p:nvSpPr>
            <p:spPr>
              <a:xfrm>
                <a:off x="6847311" y="2280157"/>
                <a:ext cx="180080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315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293" y="45"/>
                      <a:pt x="293" y="45"/>
                      <a:pt x="293" y="45"/>
                    </a:cubicBezTo>
                    <a:cubicBezTo>
                      <a:pt x="305" y="45"/>
                      <a:pt x="315" y="35"/>
                      <a:pt x="315" y="23"/>
                    </a:cubicBezTo>
                    <a:cubicBezTo>
                      <a:pt x="315" y="23"/>
                      <a:pt x="315" y="23"/>
                      <a:pt x="315" y="23"/>
                    </a:cubicBezTo>
                    <a:cubicBezTo>
                      <a:pt x="315" y="11"/>
                      <a:pt x="305" y="0"/>
                      <a:pt x="29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1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" name="Google Shape;1067;p47"/>
              <p:cNvSpPr/>
              <p:nvPr/>
            </p:nvSpPr>
            <p:spPr>
              <a:xfrm>
                <a:off x="6851968" y="2318524"/>
                <a:ext cx="170766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99" h="45" extrusionOk="0">
                    <a:moveTo>
                      <a:pt x="0" y="22"/>
                    </a:moveTo>
                    <a:cubicBezTo>
                      <a:pt x="0" y="35"/>
                      <a:pt x="10" y="45"/>
                      <a:pt x="23" y="45"/>
                    </a:cubicBezTo>
                    <a:cubicBezTo>
                      <a:pt x="277" y="45"/>
                      <a:pt x="277" y="45"/>
                      <a:pt x="277" y="45"/>
                    </a:cubicBezTo>
                    <a:cubicBezTo>
                      <a:pt x="289" y="45"/>
                      <a:pt x="299" y="35"/>
                      <a:pt x="299" y="22"/>
                    </a:cubicBezTo>
                    <a:cubicBezTo>
                      <a:pt x="299" y="22"/>
                      <a:pt x="299" y="22"/>
                      <a:pt x="299" y="22"/>
                    </a:cubicBezTo>
                    <a:cubicBezTo>
                      <a:pt x="299" y="10"/>
                      <a:pt x="289" y="0"/>
                      <a:pt x="27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0" y="0"/>
                      <a:pt x="0" y="10"/>
                      <a:pt x="0" y="2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9" name="Google Shape;1068;p47"/>
              <p:cNvSpPr/>
              <p:nvPr/>
            </p:nvSpPr>
            <p:spPr>
              <a:xfrm>
                <a:off x="6876364" y="2356225"/>
                <a:ext cx="122419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14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192" y="45"/>
                      <a:pt x="192" y="45"/>
                      <a:pt x="192" y="45"/>
                    </a:cubicBezTo>
                    <a:cubicBezTo>
                      <a:pt x="204" y="45"/>
                      <a:pt x="214" y="35"/>
                      <a:pt x="214" y="23"/>
                    </a:cubicBezTo>
                    <a:cubicBezTo>
                      <a:pt x="214" y="23"/>
                      <a:pt x="214" y="23"/>
                      <a:pt x="214" y="23"/>
                    </a:cubicBezTo>
                    <a:cubicBezTo>
                      <a:pt x="214" y="10"/>
                      <a:pt x="204" y="0"/>
                      <a:pt x="19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0818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0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Что такое электронная подпись</a:t>
            </a:r>
            <a:endParaRPr dirty="0"/>
          </a:p>
        </p:txBody>
      </p:sp>
      <p:sp>
        <p:nvSpPr>
          <p:cNvPr id="183" name="Google Shape;183;p20"/>
          <p:cNvSpPr txBox="1">
            <a:spLocks noGrp="1"/>
          </p:cNvSpPr>
          <p:nvPr>
            <p:ph type="body" idx="1"/>
          </p:nvPr>
        </p:nvSpPr>
        <p:spPr>
          <a:xfrm>
            <a:off x="886650" y="1747275"/>
            <a:ext cx="4436100" cy="2759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ru-RU" dirty="0"/>
              <a:t>С 1 июля 2021 года усиленную квалифицированную электронную подпись можно получить исключительно в </a:t>
            </a:r>
            <a:r>
              <a:rPr lang="ru-RU" b="1" dirty="0"/>
              <a:t>аккредитованных</a:t>
            </a:r>
            <a:r>
              <a:rPr lang="ru-RU" dirty="0"/>
              <a:t> Удостоверяющих центрах</a:t>
            </a:r>
            <a:endParaRPr dirty="0"/>
          </a:p>
        </p:txBody>
      </p:sp>
      <p:sp>
        <p:nvSpPr>
          <p:cNvPr id="185" name="Google Shape;185;p20"/>
          <p:cNvSpPr txBox="1">
            <a:spLocks noGrp="1"/>
          </p:cNvSpPr>
          <p:nvPr>
            <p:ph type="sldNum" idx="12"/>
          </p:nvPr>
        </p:nvSpPr>
        <p:spPr>
          <a:xfrm>
            <a:off x="2712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26</a:t>
            </a:fld>
            <a:endParaRPr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22D5290-1043-4A6A-BD0B-217A58D5D5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9874690">
            <a:off x="6014520" y="1282762"/>
            <a:ext cx="2547366" cy="2547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3541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6650" y="173183"/>
            <a:ext cx="7370700" cy="366460"/>
          </a:xfrm>
        </p:spPr>
        <p:txBody>
          <a:bodyPr/>
          <a:lstStyle/>
          <a:p>
            <a:r>
              <a:rPr lang="ru-RU" sz="1600" dirty="0" smtClean="0">
                <a:solidFill>
                  <a:schemeClr val="bg1"/>
                </a:solidFill>
              </a:rPr>
              <a:t>Инструкции и формы на сайте ТФОМС МО</a:t>
            </a:r>
            <a:r>
              <a:rPr lang="ru-RU" sz="1600" dirty="0">
                <a:solidFill>
                  <a:schemeClr val="bg1"/>
                </a:solidFill>
              </a:rPr>
              <a:t/>
            </a:r>
            <a:br>
              <a:rPr lang="ru-RU" sz="1600" dirty="0">
                <a:solidFill>
                  <a:schemeClr val="bg1"/>
                </a:solidFill>
              </a:rPr>
            </a:b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86650" y="949036"/>
            <a:ext cx="7370700" cy="397667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27</a:t>
            </a:fld>
            <a:endParaRPr lang="en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945" y="539643"/>
            <a:ext cx="8610600" cy="4519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67356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6650" y="173182"/>
            <a:ext cx="7370700" cy="360635"/>
          </a:xfrm>
        </p:spPr>
        <p:txBody>
          <a:bodyPr/>
          <a:lstStyle/>
          <a:p>
            <a:r>
              <a:rPr lang="ru-RU" sz="1600" dirty="0">
                <a:solidFill>
                  <a:schemeClr val="bg1"/>
                </a:solidFill>
              </a:rPr>
              <a:t>Инструкции и формы на сайте ТФОМС </a:t>
            </a:r>
            <a:r>
              <a:rPr lang="ru-RU" sz="1600" dirty="0" smtClean="0">
                <a:solidFill>
                  <a:schemeClr val="bg1"/>
                </a:solidFill>
              </a:rPr>
              <a:t>МО (продолжение)</a:t>
            </a:r>
            <a:endParaRPr lang="ru-RU" sz="1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01781" y="685800"/>
            <a:ext cx="8423563" cy="423990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28</a:t>
            </a:fld>
            <a:endParaRPr lang="en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781" y="588818"/>
            <a:ext cx="8480788" cy="4488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93403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КриптоАРМ">
            <a:extLst>
              <a:ext uri="{FF2B5EF4-FFF2-40B4-BE49-F238E27FC236}">
                <a16:creationId xmlns:a16="http://schemas.microsoft.com/office/drawing/2014/main" id="{061444D4-84D3-4B58-90A6-015338A218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472" y="1822384"/>
            <a:ext cx="1613686" cy="1065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00E9572-588D-4295-9EB3-A9C562C721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18531" y="1732920"/>
            <a:ext cx="2787404" cy="772675"/>
          </a:xfrm>
          <a:prstGeom prst="rect">
            <a:avLst/>
          </a:prstGeom>
        </p:spPr>
      </p:pic>
      <p:sp>
        <p:nvSpPr>
          <p:cNvPr id="336" name="Google Shape;336;p34"/>
          <p:cNvSpPr txBox="1">
            <a:spLocks noGrp="1"/>
          </p:cNvSpPr>
          <p:nvPr>
            <p:ph type="title"/>
          </p:nvPr>
        </p:nvSpPr>
        <p:spPr>
          <a:xfrm>
            <a:off x="111009" y="386246"/>
            <a:ext cx="73707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200" dirty="0"/>
              <a:t>Подписанные и зашифрованные документы</a:t>
            </a:r>
            <a:endParaRPr sz="2200" dirty="0"/>
          </a:p>
        </p:txBody>
      </p:sp>
      <p:sp>
        <p:nvSpPr>
          <p:cNvPr id="338" name="Google Shape;338;p34"/>
          <p:cNvSpPr txBox="1">
            <a:spLocks noGrp="1"/>
          </p:cNvSpPr>
          <p:nvPr>
            <p:ph type="sldNum" idx="12"/>
          </p:nvPr>
        </p:nvSpPr>
        <p:spPr>
          <a:xfrm>
            <a:off x="2712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29</a:t>
            </a:fld>
            <a:endParaRPr/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7940DD55-685C-447E-8FE8-C9F4876E747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564" t="2515" r="84013" b="56320"/>
          <a:stretch/>
        </p:blipFill>
        <p:spPr>
          <a:xfrm rot="21111859">
            <a:off x="4233736" y="2055785"/>
            <a:ext cx="792857" cy="1751286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68C22394-3080-4A1C-B6ED-4EFD01A2D0D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564" t="2515" r="84013" b="56320"/>
          <a:stretch/>
        </p:blipFill>
        <p:spPr>
          <a:xfrm rot="2098446">
            <a:off x="3202728" y="1701337"/>
            <a:ext cx="805580" cy="2423544"/>
          </a:xfrm>
          <a:prstGeom prst="rect">
            <a:avLst/>
          </a:prstGeom>
        </p:spPr>
      </p:pic>
      <p:pic>
        <p:nvPicPr>
          <p:cNvPr id="1026" name="Picture 2" descr="What is ZIP?">
            <a:extLst>
              <a:ext uri="{FF2B5EF4-FFF2-40B4-BE49-F238E27FC236}">
                <a16:creationId xmlns:a16="http://schemas.microsoft.com/office/drawing/2014/main" id="{78828264-8693-4A62-87D0-E12A89D5F1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1726" y="3771892"/>
            <a:ext cx="485728" cy="485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B49C28B-9EE1-4312-8171-821913C125E5}"/>
              </a:ext>
            </a:extLst>
          </p:cNvPr>
          <p:cNvSpPr txBox="1"/>
          <p:nvPr/>
        </p:nvSpPr>
        <p:spPr>
          <a:xfrm>
            <a:off x="2395023" y="3795955"/>
            <a:ext cx="1401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solidFill>
                  <a:srgbClr val="FF0000"/>
                </a:solidFill>
                <a:latin typeface="Karla"/>
              </a:rPr>
              <a:t>Расширение архива</a:t>
            </a:r>
          </a:p>
        </p:txBody>
      </p:sp>
      <p:sp>
        <p:nvSpPr>
          <p:cNvPr id="16" name="Правая фигурная скобка 15">
            <a:extLst>
              <a:ext uri="{FF2B5EF4-FFF2-40B4-BE49-F238E27FC236}">
                <a16:creationId xmlns:a16="http://schemas.microsoft.com/office/drawing/2014/main" id="{48A7A429-826E-435F-BDD4-650CBE0283B7}"/>
              </a:ext>
            </a:extLst>
          </p:cNvPr>
          <p:cNvSpPr/>
          <p:nvPr/>
        </p:nvSpPr>
        <p:spPr>
          <a:xfrm rot="5400000">
            <a:off x="4236443" y="2041249"/>
            <a:ext cx="89650" cy="234161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авая фигурная скобка 16">
            <a:extLst>
              <a:ext uri="{FF2B5EF4-FFF2-40B4-BE49-F238E27FC236}">
                <a16:creationId xmlns:a16="http://schemas.microsoft.com/office/drawing/2014/main" id="{DC9BC3AB-BCC6-433F-AE3D-901458BFC0FF}"/>
              </a:ext>
            </a:extLst>
          </p:cNvPr>
          <p:cNvSpPr/>
          <p:nvPr/>
        </p:nvSpPr>
        <p:spPr>
          <a:xfrm rot="5400000">
            <a:off x="4555075" y="2021148"/>
            <a:ext cx="73513" cy="290506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авая фигурная скобка 17">
            <a:extLst>
              <a:ext uri="{FF2B5EF4-FFF2-40B4-BE49-F238E27FC236}">
                <a16:creationId xmlns:a16="http://schemas.microsoft.com/office/drawing/2014/main" id="{54FB6F56-8C78-482D-B557-C13596BA82BE}"/>
              </a:ext>
            </a:extLst>
          </p:cNvPr>
          <p:cNvSpPr/>
          <p:nvPr/>
        </p:nvSpPr>
        <p:spPr>
          <a:xfrm rot="5400000">
            <a:off x="4871302" y="2051486"/>
            <a:ext cx="73514" cy="229828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 descr="КриптоПро | КриптоПро CSP">
            <a:extLst>
              <a:ext uri="{FF2B5EF4-FFF2-40B4-BE49-F238E27FC236}">
                <a16:creationId xmlns:a16="http://schemas.microsoft.com/office/drawing/2014/main" id="{23B11DB7-A3F9-43AD-8E83-810DC4D5B2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472" y="1403813"/>
            <a:ext cx="1504025" cy="498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id="{A573A54C-A70B-45E5-8794-209A50B4101E}"/>
              </a:ext>
            </a:extLst>
          </p:cNvPr>
          <p:cNvCxnSpPr/>
          <p:nvPr/>
        </p:nvCxnSpPr>
        <p:spPr>
          <a:xfrm>
            <a:off x="1915158" y="1583323"/>
            <a:ext cx="0" cy="1442175"/>
          </a:xfrm>
          <a:prstGeom prst="line">
            <a:avLst/>
          </a:prstGeom>
          <a:ln w="63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>
            <a:extLst>
              <a:ext uri="{FF2B5EF4-FFF2-40B4-BE49-F238E27FC236}">
                <a16:creationId xmlns:a16="http://schemas.microsoft.com/office/drawing/2014/main" id="{49A22FA4-E067-4091-AAE0-C713A51CA995}"/>
              </a:ext>
            </a:extLst>
          </p:cNvPr>
          <p:cNvCxnSpPr>
            <a:cxnSpLocks/>
          </p:cNvCxnSpPr>
          <p:nvPr/>
        </p:nvCxnSpPr>
        <p:spPr>
          <a:xfrm flipH="1">
            <a:off x="386626" y="3025498"/>
            <a:ext cx="1528533" cy="0"/>
          </a:xfrm>
          <a:prstGeom prst="line">
            <a:avLst/>
          </a:prstGeom>
          <a:ln w="63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1" name="Рисунок 1">
            <a:extLst>
              <a:ext uri="{FF2B5EF4-FFF2-40B4-BE49-F238E27FC236}">
                <a16:creationId xmlns:a16="http://schemas.microsoft.com/office/drawing/2014/main" id="{9133FE91-BC01-45F4-A178-FA33B2B04F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5645" y="3779894"/>
            <a:ext cx="531317" cy="543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A629FBAE-115F-43C6-9802-C34D6D05D3AB}"/>
              </a:ext>
            </a:extLst>
          </p:cNvPr>
          <p:cNvSpPr txBox="1"/>
          <p:nvPr/>
        </p:nvSpPr>
        <p:spPr>
          <a:xfrm>
            <a:off x="4236962" y="3718899"/>
            <a:ext cx="1401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solidFill>
                  <a:srgbClr val="FF0000"/>
                </a:solidFill>
                <a:latin typeface="Karla"/>
              </a:rPr>
              <a:t>Расширение электронной подписи</a:t>
            </a:r>
          </a:p>
        </p:txBody>
      </p:sp>
      <p:pic>
        <p:nvPicPr>
          <p:cNvPr id="28" name="Рисунок 27">
            <a:extLst>
              <a:ext uri="{FF2B5EF4-FFF2-40B4-BE49-F238E27FC236}">
                <a16:creationId xmlns:a16="http://schemas.microsoft.com/office/drawing/2014/main" id="{44AC8386-1A21-4814-9D1D-5090A943E19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564" t="2515" r="84013" b="56320"/>
          <a:stretch/>
        </p:blipFill>
        <p:spPr>
          <a:xfrm rot="18383483">
            <a:off x="5407863" y="1675645"/>
            <a:ext cx="805580" cy="2423544"/>
          </a:xfrm>
          <a:prstGeom prst="rect">
            <a:avLst/>
          </a:prstGeom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64FC8451-40E9-43BC-AA2E-4E01D67EFB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0982" y="3771892"/>
            <a:ext cx="574666" cy="534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CA0E3C0B-0C3A-4CAA-A982-48B62C044617}"/>
              </a:ext>
            </a:extLst>
          </p:cNvPr>
          <p:cNvSpPr txBox="1"/>
          <p:nvPr/>
        </p:nvSpPr>
        <p:spPr>
          <a:xfrm>
            <a:off x="6474060" y="3728711"/>
            <a:ext cx="1401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solidFill>
                  <a:srgbClr val="FF0000"/>
                </a:solidFill>
                <a:latin typeface="Karla"/>
              </a:rPr>
              <a:t>Расширение зашифрованного файла</a:t>
            </a:r>
          </a:p>
        </p:txBody>
      </p:sp>
      <p:pic>
        <p:nvPicPr>
          <p:cNvPr id="1034" name="Picture 10" descr="Zip File Icon Flat Illustration Zip Stock Vector (Royalty Free) 1481284697  | Shutterstock">
            <a:extLst>
              <a:ext uri="{FF2B5EF4-FFF2-40B4-BE49-F238E27FC236}">
                <a16:creationId xmlns:a16="http://schemas.microsoft.com/office/drawing/2014/main" id="{F5137AE3-E1C0-4D85-9D13-EBBF605E904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64"/>
          <a:stretch/>
        </p:blipFill>
        <p:spPr bwMode="auto">
          <a:xfrm>
            <a:off x="1805497" y="3728711"/>
            <a:ext cx="628860" cy="646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7529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2"/>
          <p:cNvSpPr txBox="1">
            <a:spLocks noGrp="1"/>
          </p:cNvSpPr>
          <p:nvPr>
            <p:ph type="title"/>
          </p:nvPr>
        </p:nvSpPr>
        <p:spPr>
          <a:xfrm>
            <a:off x="411914" y="391774"/>
            <a:ext cx="73707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/>
              <a:t>Персонифицированный учет</a:t>
            </a:r>
            <a:endParaRPr sz="2000" dirty="0"/>
          </a:p>
        </p:txBody>
      </p:sp>
      <p:sp>
        <p:nvSpPr>
          <p:cNvPr id="102" name="Google Shape;102;p12"/>
          <p:cNvSpPr txBox="1">
            <a:spLocks noGrp="1"/>
          </p:cNvSpPr>
          <p:nvPr>
            <p:ph type="body" idx="2"/>
          </p:nvPr>
        </p:nvSpPr>
        <p:spPr>
          <a:xfrm>
            <a:off x="886650" y="1556150"/>
            <a:ext cx="3150900" cy="283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None/>
            </a:pPr>
            <a:r>
              <a:rPr lang="ru-RU" altLang="ru-RU" sz="1200" b="1" dirty="0">
                <a:solidFill>
                  <a:srgbClr val="00AE9D"/>
                </a:solidFill>
              </a:rPr>
              <a:t>Персонифицированный учет при осуществлении медицинской деятельности – </a:t>
            </a:r>
            <a:endParaRPr sz="1200" dirty="0">
              <a:solidFill>
                <a:srgbClr val="00AE9D"/>
              </a:solidFill>
            </a:endParaRPr>
          </a:p>
          <a:p>
            <a:pPr marL="0" lvl="0" indent="0">
              <a:buClr>
                <a:schemeClr val="dk1"/>
              </a:buClr>
              <a:buSzPts val="1100"/>
              <a:buNone/>
            </a:pPr>
            <a:r>
              <a:rPr lang="ru-RU" altLang="ru-RU" sz="1200" dirty="0"/>
              <a:t>обработка персональных данных о лицах, которые участвуют в оказании медицинских услуг, и о лицах, которым оказываются медицинские услуги.</a:t>
            </a:r>
            <a:endParaRPr sz="1200" dirty="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sz="1200" dirty="0"/>
          </a:p>
        </p:txBody>
      </p:sp>
      <p:sp>
        <p:nvSpPr>
          <p:cNvPr id="104" name="Google Shape;104;p12"/>
          <p:cNvSpPr txBox="1">
            <a:spLocks noGrp="1"/>
          </p:cNvSpPr>
          <p:nvPr>
            <p:ph type="body" idx="2"/>
          </p:nvPr>
        </p:nvSpPr>
        <p:spPr>
          <a:xfrm>
            <a:off x="886650" y="3753525"/>
            <a:ext cx="2916724" cy="82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spcBef>
                <a:spcPts val="1000"/>
              </a:spcBef>
              <a:buNone/>
            </a:pPr>
            <a:r>
              <a:rPr lang="ru-RU" altLang="ru-RU" sz="1100" b="1" i="1" u="sng" dirty="0">
                <a:solidFill>
                  <a:schemeClr val="tx1"/>
                </a:solidFill>
              </a:rPr>
              <a:t>Федеральный закон 323-ФЗ «Об основах охраны здоровья граждан в Российской Федерации», статья 92</a:t>
            </a:r>
            <a:endParaRPr sz="1100" i="1" dirty="0">
              <a:solidFill>
                <a:srgbClr val="00AE9D"/>
              </a:solidFill>
            </a:endParaRPr>
          </a:p>
          <a:p>
            <a:pPr marL="0" lvl="0" indent="0" algn="l" rtl="0">
              <a:spcBef>
                <a:spcPts val="1000"/>
              </a:spcBef>
              <a:spcAft>
                <a:spcPts val="1000"/>
              </a:spcAft>
              <a:buNone/>
            </a:pPr>
            <a:endParaRPr sz="1000" i="1" dirty="0">
              <a:solidFill>
                <a:srgbClr val="00AE9D"/>
              </a:solidFill>
            </a:endParaRPr>
          </a:p>
        </p:txBody>
      </p:sp>
      <p:sp>
        <p:nvSpPr>
          <p:cNvPr id="105" name="Google Shape;105;p12"/>
          <p:cNvSpPr txBox="1">
            <a:spLocks noGrp="1"/>
          </p:cNvSpPr>
          <p:nvPr>
            <p:ph type="sldNum" idx="12"/>
          </p:nvPr>
        </p:nvSpPr>
        <p:spPr>
          <a:xfrm>
            <a:off x="2712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  <p:sp>
        <p:nvSpPr>
          <p:cNvPr id="8" name="Google Shape;102;p12"/>
          <p:cNvSpPr txBox="1">
            <a:spLocks noGrp="1"/>
          </p:cNvSpPr>
          <p:nvPr>
            <p:ph type="body" idx="2"/>
          </p:nvPr>
        </p:nvSpPr>
        <p:spPr>
          <a:xfrm>
            <a:off x="4385232" y="1556152"/>
            <a:ext cx="3150900" cy="283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None/>
            </a:pPr>
            <a:r>
              <a:rPr lang="ru-RU" altLang="ru-RU" sz="1200" b="1" dirty="0">
                <a:solidFill>
                  <a:srgbClr val="00AE9D"/>
                </a:solidFill>
              </a:rPr>
              <a:t>Персонифицированный учет в системе обязательного медицинского страхования – </a:t>
            </a:r>
            <a:endParaRPr sz="1200" dirty="0">
              <a:solidFill>
                <a:srgbClr val="00AE9D"/>
              </a:solidFill>
            </a:endParaRPr>
          </a:p>
          <a:p>
            <a:pPr marL="0" lvl="0" indent="0">
              <a:buClr>
                <a:schemeClr val="dk1"/>
              </a:buClr>
              <a:buSzPts val="1100"/>
              <a:buNone/>
            </a:pPr>
            <a:r>
              <a:rPr lang="ru-RU" altLang="ru-RU" sz="1200" dirty="0"/>
              <a:t>организация и ведение учета сведений о каждом застрахованном лице в целях реализации прав граждан на бесплатное оказание медицинской помощи в рамках базовой и территориальных программ обязательного медицинского страхования.</a:t>
            </a:r>
            <a:endParaRPr sz="1200" dirty="0"/>
          </a:p>
        </p:txBody>
      </p:sp>
      <p:sp>
        <p:nvSpPr>
          <p:cNvPr id="9" name="Google Shape;104;p12"/>
          <p:cNvSpPr txBox="1">
            <a:spLocks noGrp="1"/>
          </p:cNvSpPr>
          <p:nvPr>
            <p:ph type="body" idx="2"/>
          </p:nvPr>
        </p:nvSpPr>
        <p:spPr>
          <a:xfrm>
            <a:off x="4391852" y="3753525"/>
            <a:ext cx="3307661" cy="82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spcBef>
                <a:spcPts val="1000"/>
              </a:spcBef>
              <a:buNone/>
            </a:pPr>
            <a:r>
              <a:rPr lang="ru-RU" altLang="ru-RU" sz="1100" b="1" i="1" u="sng" dirty="0">
                <a:solidFill>
                  <a:schemeClr val="tx1"/>
                </a:solidFill>
              </a:rPr>
              <a:t>Федеральный закон 326-ФЗ «Об обязательном медицинском страховании в Российской Федерации», статья 43</a:t>
            </a:r>
            <a:endParaRPr sz="1100" i="1" dirty="0">
              <a:solidFill>
                <a:srgbClr val="00AE9D"/>
              </a:solidFill>
            </a:endParaRPr>
          </a:p>
          <a:p>
            <a:pPr marL="0" lvl="0" indent="0" algn="l" rtl="0">
              <a:spcBef>
                <a:spcPts val="1000"/>
              </a:spcBef>
              <a:spcAft>
                <a:spcPts val="1000"/>
              </a:spcAft>
              <a:buNone/>
            </a:pPr>
            <a:endParaRPr sz="1000" i="1" dirty="0">
              <a:solidFill>
                <a:srgbClr val="00AE9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27"/>
          <p:cNvSpPr txBox="1">
            <a:spLocks noGrp="1"/>
          </p:cNvSpPr>
          <p:nvPr>
            <p:ph type="title"/>
          </p:nvPr>
        </p:nvSpPr>
        <p:spPr>
          <a:xfrm>
            <a:off x="459804" y="379102"/>
            <a:ext cx="73707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Защищенные каналы и шифрование</a:t>
            </a:r>
            <a:endParaRPr dirty="0"/>
          </a:p>
        </p:txBody>
      </p:sp>
      <p:sp>
        <p:nvSpPr>
          <p:cNvPr id="248" name="Google Shape;248;p27"/>
          <p:cNvSpPr txBox="1">
            <a:spLocks noGrp="1"/>
          </p:cNvSpPr>
          <p:nvPr>
            <p:ph type="sldNum" idx="12"/>
          </p:nvPr>
        </p:nvSpPr>
        <p:spPr>
          <a:xfrm>
            <a:off x="2712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30</a:t>
            </a:fld>
            <a:endParaRPr/>
          </a:p>
        </p:txBody>
      </p:sp>
      <p:sp>
        <p:nvSpPr>
          <p:cNvPr id="27" name="Google Shape;1325;p47">
            <a:extLst>
              <a:ext uri="{FF2B5EF4-FFF2-40B4-BE49-F238E27FC236}">
                <a16:creationId xmlns:a16="http://schemas.microsoft.com/office/drawing/2014/main" id="{40BC0A89-6A21-4A80-8E6E-E2028263A58D}"/>
              </a:ext>
            </a:extLst>
          </p:cNvPr>
          <p:cNvSpPr/>
          <p:nvPr/>
        </p:nvSpPr>
        <p:spPr>
          <a:xfrm rot="5400000">
            <a:off x="1748656" y="1605200"/>
            <a:ext cx="191846" cy="987695"/>
          </a:xfrm>
          <a:custGeom>
            <a:avLst/>
            <a:gdLst/>
            <a:ahLst/>
            <a:cxnLst/>
            <a:rect l="l" t="t" r="r" b="b"/>
            <a:pathLst>
              <a:path w="1087" h="2666" extrusionOk="0">
                <a:moveTo>
                  <a:pt x="545" y="0"/>
                </a:moveTo>
                <a:lnTo>
                  <a:pt x="273" y="133"/>
                </a:lnTo>
                <a:lnTo>
                  <a:pt x="0" y="266"/>
                </a:lnTo>
                <a:lnTo>
                  <a:pt x="0" y="2666"/>
                </a:lnTo>
                <a:lnTo>
                  <a:pt x="1087" y="2666"/>
                </a:lnTo>
                <a:lnTo>
                  <a:pt x="1087" y="266"/>
                </a:lnTo>
                <a:lnTo>
                  <a:pt x="814" y="133"/>
                </a:lnTo>
                <a:lnTo>
                  <a:pt x="545" y="0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accent1"/>
            </a:solidFill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 sz="1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" name="Google Shape;1325;p47">
            <a:extLst>
              <a:ext uri="{FF2B5EF4-FFF2-40B4-BE49-F238E27FC236}">
                <a16:creationId xmlns:a16="http://schemas.microsoft.com/office/drawing/2014/main" id="{39F4B1E5-995B-4847-8C17-99696F548BA6}"/>
              </a:ext>
            </a:extLst>
          </p:cNvPr>
          <p:cNvSpPr/>
          <p:nvPr/>
        </p:nvSpPr>
        <p:spPr>
          <a:xfrm rot="5400000">
            <a:off x="5923686" y="1106816"/>
            <a:ext cx="191846" cy="1980532"/>
          </a:xfrm>
          <a:custGeom>
            <a:avLst/>
            <a:gdLst/>
            <a:ahLst/>
            <a:cxnLst/>
            <a:rect l="l" t="t" r="r" b="b"/>
            <a:pathLst>
              <a:path w="1087" h="2666" extrusionOk="0">
                <a:moveTo>
                  <a:pt x="545" y="0"/>
                </a:moveTo>
                <a:lnTo>
                  <a:pt x="273" y="133"/>
                </a:lnTo>
                <a:lnTo>
                  <a:pt x="0" y="266"/>
                </a:lnTo>
                <a:lnTo>
                  <a:pt x="0" y="2666"/>
                </a:lnTo>
                <a:lnTo>
                  <a:pt x="1087" y="2666"/>
                </a:lnTo>
                <a:lnTo>
                  <a:pt x="1087" y="266"/>
                </a:lnTo>
                <a:lnTo>
                  <a:pt x="814" y="133"/>
                </a:lnTo>
                <a:lnTo>
                  <a:pt x="545" y="0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accent1"/>
            </a:solidFill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 sz="1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0" name="Google Shape;781;p46">
            <a:extLst>
              <a:ext uri="{FF2B5EF4-FFF2-40B4-BE49-F238E27FC236}">
                <a16:creationId xmlns:a16="http://schemas.microsoft.com/office/drawing/2014/main" id="{89A470F4-881E-438F-BF2A-65F4075390F4}"/>
              </a:ext>
            </a:extLst>
          </p:cNvPr>
          <p:cNvGrpSpPr/>
          <p:nvPr/>
        </p:nvGrpSpPr>
        <p:grpSpPr>
          <a:xfrm>
            <a:off x="308204" y="1692004"/>
            <a:ext cx="967991" cy="867448"/>
            <a:chOff x="2583325" y="2972875"/>
            <a:chExt cx="462850" cy="445750"/>
          </a:xfrm>
          <a:solidFill>
            <a:schemeClr val="accent1"/>
          </a:solidFill>
        </p:grpSpPr>
        <p:sp>
          <p:nvSpPr>
            <p:cNvPr id="31" name="Google Shape;782;p46">
              <a:extLst>
                <a:ext uri="{FF2B5EF4-FFF2-40B4-BE49-F238E27FC236}">
                  <a16:creationId xmlns:a16="http://schemas.microsoft.com/office/drawing/2014/main" id="{4C811DAD-0841-422C-B778-BB6D7D13AEF0}"/>
                </a:ext>
              </a:extLst>
            </p:cNvPr>
            <p:cNvSpPr/>
            <p:nvPr/>
          </p:nvSpPr>
          <p:spPr>
            <a:xfrm>
              <a:off x="2701775" y="3323350"/>
              <a:ext cx="225950" cy="95275"/>
            </a:xfrm>
            <a:custGeom>
              <a:avLst/>
              <a:gdLst/>
              <a:ahLst/>
              <a:cxnLst/>
              <a:rect l="l" t="t" r="r" b="b"/>
              <a:pathLst>
                <a:path w="9038" h="3811" extrusionOk="0">
                  <a:moveTo>
                    <a:pt x="2956" y="1"/>
                  </a:moveTo>
                  <a:lnTo>
                    <a:pt x="2956" y="2956"/>
                  </a:lnTo>
                  <a:lnTo>
                    <a:pt x="685" y="2956"/>
                  </a:lnTo>
                  <a:lnTo>
                    <a:pt x="514" y="3005"/>
                  </a:lnTo>
                  <a:lnTo>
                    <a:pt x="367" y="3103"/>
                  </a:lnTo>
                  <a:lnTo>
                    <a:pt x="245" y="3200"/>
                  </a:lnTo>
                  <a:lnTo>
                    <a:pt x="147" y="3322"/>
                  </a:lnTo>
                  <a:lnTo>
                    <a:pt x="50" y="3469"/>
                  </a:lnTo>
                  <a:lnTo>
                    <a:pt x="1" y="3640"/>
                  </a:lnTo>
                  <a:lnTo>
                    <a:pt x="1" y="3811"/>
                  </a:lnTo>
                  <a:lnTo>
                    <a:pt x="9037" y="3811"/>
                  </a:lnTo>
                  <a:lnTo>
                    <a:pt x="9037" y="3640"/>
                  </a:lnTo>
                  <a:lnTo>
                    <a:pt x="8988" y="3469"/>
                  </a:lnTo>
                  <a:lnTo>
                    <a:pt x="8891" y="3322"/>
                  </a:lnTo>
                  <a:lnTo>
                    <a:pt x="8793" y="3200"/>
                  </a:lnTo>
                  <a:lnTo>
                    <a:pt x="8671" y="3103"/>
                  </a:lnTo>
                  <a:lnTo>
                    <a:pt x="8524" y="3005"/>
                  </a:lnTo>
                  <a:lnTo>
                    <a:pt x="8353" y="2956"/>
                  </a:lnTo>
                  <a:lnTo>
                    <a:pt x="6082" y="2956"/>
                  </a:lnTo>
                  <a:lnTo>
                    <a:pt x="608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783;p46">
              <a:extLst>
                <a:ext uri="{FF2B5EF4-FFF2-40B4-BE49-F238E27FC236}">
                  <a16:creationId xmlns:a16="http://schemas.microsoft.com/office/drawing/2014/main" id="{54FDEE1A-0CE1-41F0-9912-365681C6EA88}"/>
                </a:ext>
              </a:extLst>
            </p:cNvPr>
            <p:cNvSpPr/>
            <p:nvPr/>
          </p:nvSpPr>
          <p:spPr>
            <a:xfrm>
              <a:off x="2583325" y="2972875"/>
              <a:ext cx="462850" cy="337075"/>
            </a:xfrm>
            <a:custGeom>
              <a:avLst/>
              <a:gdLst/>
              <a:ahLst/>
              <a:cxnLst/>
              <a:rect l="l" t="t" r="r" b="b"/>
              <a:pathLst>
                <a:path w="18514" h="13483" extrusionOk="0">
                  <a:moveTo>
                    <a:pt x="17048" y="1466"/>
                  </a:moveTo>
                  <a:lnTo>
                    <a:pt x="17048" y="12017"/>
                  </a:lnTo>
                  <a:lnTo>
                    <a:pt x="1466" y="12017"/>
                  </a:lnTo>
                  <a:lnTo>
                    <a:pt x="1466" y="1466"/>
                  </a:lnTo>
                  <a:close/>
                  <a:moveTo>
                    <a:pt x="391" y="1"/>
                  </a:moveTo>
                  <a:lnTo>
                    <a:pt x="318" y="50"/>
                  </a:lnTo>
                  <a:lnTo>
                    <a:pt x="220" y="74"/>
                  </a:lnTo>
                  <a:lnTo>
                    <a:pt x="147" y="148"/>
                  </a:lnTo>
                  <a:lnTo>
                    <a:pt x="98" y="221"/>
                  </a:lnTo>
                  <a:lnTo>
                    <a:pt x="49" y="294"/>
                  </a:lnTo>
                  <a:lnTo>
                    <a:pt x="25" y="392"/>
                  </a:lnTo>
                  <a:lnTo>
                    <a:pt x="1" y="489"/>
                  </a:lnTo>
                  <a:lnTo>
                    <a:pt x="1" y="12994"/>
                  </a:lnTo>
                  <a:lnTo>
                    <a:pt x="25" y="13092"/>
                  </a:lnTo>
                  <a:lnTo>
                    <a:pt x="49" y="13189"/>
                  </a:lnTo>
                  <a:lnTo>
                    <a:pt x="98" y="13263"/>
                  </a:lnTo>
                  <a:lnTo>
                    <a:pt x="147" y="13336"/>
                  </a:lnTo>
                  <a:lnTo>
                    <a:pt x="220" y="13409"/>
                  </a:lnTo>
                  <a:lnTo>
                    <a:pt x="318" y="13434"/>
                  </a:lnTo>
                  <a:lnTo>
                    <a:pt x="391" y="13483"/>
                  </a:lnTo>
                  <a:lnTo>
                    <a:pt x="18123" y="13483"/>
                  </a:lnTo>
                  <a:lnTo>
                    <a:pt x="18196" y="13434"/>
                  </a:lnTo>
                  <a:lnTo>
                    <a:pt x="18293" y="13409"/>
                  </a:lnTo>
                  <a:lnTo>
                    <a:pt x="18367" y="13336"/>
                  </a:lnTo>
                  <a:lnTo>
                    <a:pt x="18416" y="13263"/>
                  </a:lnTo>
                  <a:lnTo>
                    <a:pt x="18464" y="13189"/>
                  </a:lnTo>
                  <a:lnTo>
                    <a:pt x="18489" y="13092"/>
                  </a:lnTo>
                  <a:lnTo>
                    <a:pt x="18513" y="12994"/>
                  </a:lnTo>
                  <a:lnTo>
                    <a:pt x="18513" y="489"/>
                  </a:lnTo>
                  <a:lnTo>
                    <a:pt x="18489" y="392"/>
                  </a:lnTo>
                  <a:lnTo>
                    <a:pt x="18464" y="294"/>
                  </a:lnTo>
                  <a:lnTo>
                    <a:pt x="18416" y="221"/>
                  </a:lnTo>
                  <a:lnTo>
                    <a:pt x="18367" y="148"/>
                  </a:lnTo>
                  <a:lnTo>
                    <a:pt x="18293" y="74"/>
                  </a:lnTo>
                  <a:lnTo>
                    <a:pt x="18196" y="50"/>
                  </a:lnTo>
                  <a:lnTo>
                    <a:pt x="1812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3074" name="Picture 2" descr="Минздрав Московской области | Facebook">
            <a:extLst>
              <a:ext uri="{FF2B5EF4-FFF2-40B4-BE49-F238E27FC236}">
                <a16:creationId xmlns:a16="http://schemas.microsoft.com/office/drawing/2014/main" id="{B6C4ABD4-5CE7-44FB-99B3-26A2CF35FA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800" y="1815586"/>
            <a:ext cx="408797" cy="408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Google Shape;1325;p47">
            <a:extLst>
              <a:ext uri="{FF2B5EF4-FFF2-40B4-BE49-F238E27FC236}">
                <a16:creationId xmlns:a16="http://schemas.microsoft.com/office/drawing/2014/main" id="{4CC3A17A-EF5A-4B45-A938-7A2DF8EA659A}"/>
              </a:ext>
            </a:extLst>
          </p:cNvPr>
          <p:cNvSpPr/>
          <p:nvPr/>
        </p:nvSpPr>
        <p:spPr>
          <a:xfrm rot="5400000">
            <a:off x="6169135" y="3163088"/>
            <a:ext cx="191846" cy="1462043"/>
          </a:xfrm>
          <a:custGeom>
            <a:avLst/>
            <a:gdLst/>
            <a:ahLst/>
            <a:cxnLst/>
            <a:rect l="l" t="t" r="r" b="b"/>
            <a:pathLst>
              <a:path w="1087" h="2666" extrusionOk="0">
                <a:moveTo>
                  <a:pt x="545" y="0"/>
                </a:moveTo>
                <a:lnTo>
                  <a:pt x="273" y="133"/>
                </a:lnTo>
                <a:lnTo>
                  <a:pt x="0" y="266"/>
                </a:lnTo>
                <a:lnTo>
                  <a:pt x="0" y="2666"/>
                </a:lnTo>
                <a:lnTo>
                  <a:pt x="1087" y="2666"/>
                </a:lnTo>
                <a:lnTo>
                  <a:pt x="1087" y="266"/>
                </a:lnTo>
                <a:lnTo>
                  <a:pt x="814" y="133"/>
                </a:lnTo>
                <a:lnTo>
                  <a:pt x="545" y="0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accent1"/>
            </a:solidFill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 sz="1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6" name="Google Shape;781;p46">
            <a:extLst>
              <a:ext uri="{FF2B5EF4-FFF2-40B4-BE49-F238E27FC236}">
                <a16:creationId xmlns:a16="http://schemas.microsoft.com/office/drawing/2014/main" id="{8AFF6519-F5E8-48C6-B0D2-D7865E9A78D7}"/>
              </a:ext>
            </a:extLst>
          </p:cNvPr>
          <p:cNvGrpSpPr/>
          <p:nvPr/>
        </p:nvGrpSpPr>
        <p:grpSpPr>
          <a:xfrm>
            <a:off x="7087410" y="3364462"/>
            <a:ext cx="967991" cy="867448"/>
            <a:chOff x="2583325" y="2972875"/>
            <a:chExt cx="462850" cy="445750"/>
          </a:xfrm>
          <a:solidFill>
            <a:schemeClr val="accent1"/>
          </a:solidFill>
        </p:grpSpPr>
        <p:sp>
          <p:nvSpPr>
            <p:cNvPr id="37" name="Google Shape;782;p46">
              <a:extLst>
                <a:ext uri="{FF2B5EF4-FFF2-40B4-BE49-F238E27FC236}">
                  <a16:creationId xmlns:a16="http://schemas.microsoft.com/office/drawing/2014/main" id="{8A5A175E-6100-47C7-8E5B-2D833DBCAB27}"/>
                </a:ext>
              </a:extLst>
            </p:cNvPr>
            <p:cNvSpPr/>
            <p:nvPr/>
          </p:nvSpPr>
          <p:spPr>
            <a:xfrm>
              <a:off x="2701775" y="3323350"/>
              <a:ext cx="225950" cy="95275"/>
            </a:xfrm>
            <a:custGeom>
              <a:avLst/>
              <a:gdLst/>
              <a:ahLst/>
              <a:cxnLst/>
              <a:rect l="l" t="t" r="r" b="b"/>
              <a:pathLst>
                <a:path w="9038" h="3811" extrusionOk="0">
                  <a:moveTo>
                    <a:pt x="2956" y="1"/>
                  </a:moveTo>
                  <a:lnTo>
                    <a:pt x="2956" y="2956"/>
                  </a:lnTo>
                  <a:lnTo>
                    <a:pt x="685" y="2956"/>
                  </a:lnTo>
                  <a:lnTo>
                    <a:pt x="514" y="3005"/>
                  </a:lnTo>
                  <a:lnTo>
                    <a:pt x="367" y="3103"/>
                  </a:lnTo>
                  <a:lnTo>
                    <a:pt x="245" y="3200"/>
                  </a:lnTo>
                  <a:lnTo>
                    <a:pt x="147" y="3322"/>
                  </a:lnTo>
                  <a:lnTo>
                    <a:pt x="50" y="3469"/>
                  </a:lnTo>
                  <a:lnTo>
                    <a:pt x="1" y="3640"/>
                  </a:lnTo>
                  <a:lnTo>
                    <a:pt x="1" y="3811"/>
                  </a:lnTo>
                  <a:lnTo>
                    <a:pt x="9037" y="3811"/>
                  </a:lnTo>
                  <a:lnTo>
                    <a:pt x="9037" y="3640"/>
                  </a:lnTo>
                  <a:lnTo>
                    <a:pt x="8988" y="3469"/>
                  </a:lnTo>
                  <a:lnTo>
                    <a:pt x="8891" y="3322"/>
                  </a:lnTo>
                  <a:lnTo>
                    <a:pt x="8793" y="3200"/>
                  </a:lnTo>
                  <a:lnTo>
                    <a:pt x="8671" y="3103"/>
                  </a:lnTo>
                  <a:lnTo>
                    <a:pt x="8524" y="3005"/>
                  </a:lnTo>
                  <a:lnTo>
                    <a:pt x="8353" y="2956"/>
                  </a:lnTo>
                  <a:lnTo>
                    <a:pt x="6082" y="2956"/>
                  </a:lnTo>
                  <a:lnTo>
                    <a:pt x="608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783;p46">
              <a:extLst>
                <a:ext uri="{FF2B5EF4-FFF2-40B4-BE49-F238E27FC236}">
                  <a16:creationId xmlns:a16="http://schemas.microsoft.com/office/drawing/2014/main" id="{F1781653-C2F3-4335-819C-DBDB83E93516}"/>
                </a:ext>
              </a:extLst>
            </p:cNvPr>
            <p:cNvSpPr/>
            <p:nvPr/>
          </p:nvSpPr>
          <p:spPr>
            <a:xfrm>
              <a:off x="2583325" y="2972875"/>
              <a:ext cx="462850" cy="337075"/>
            </a:xfrm>
            <a:custGeom>
              <a:avLst/>
              <a:gdLst/>
              <a:ahLst/>
              <a:cxnLst/>
              <a:rect l="l" t="t" r="r" b="b"/>
              <a:pathLst>
                <a:path w="18514" h="13483" extrusionOk="0">
                  <a:moveTo>
                    <a:pt x="17048" y="1466"/>
                  </a:moveTo>
                  <a:lnTo>
                    <a:pt x="17048" y="12017"/>
                  </a:lnTo>
                  <a:lnTo>
                    <a:pt x="1466" y="12017"/>
                  </a:lnTo>
                  <a:lnTo>
                    <a:pt x="1466" y="1466"/>
                  </a:lnTo>
                  <a:close/>
                  <a:moveTo>
                    <a:pt x="391" y="1"/>
                  </a:moveTo>
                  <a:lnTo>
                    <a:pt x="318" y="50"/>
                  </a:lnTo>
                  <a:lnTo>
                    <a:pt x="220" y="74"/>
                  </a:lnTo>
                  <a:lnTo>
                    <a:pt x="147" y="148"/>
                  </a:lnTo>
                  <a:lnTo>
                    <a:pt x="98" y="221"/>
                  </a:lnTo>
                  <a:lnTo>
                    <a:pt x="49" y="294"/>
                  </a:lnTo>
                  <a:lnTo>
                    <a:pt x="25" y="392"/>
                  </a:lnTo>
                  <a:lnTo>
                    <a:pt x="1" y="489"/>
                  </a:lnTo>
                  <a:lnTo>
                    <a:pt x="1" y="12994"/>
                  </a:lnTo>
                  <a:lnTo>
                    <a:pt x="25" y="13092"/>
                  </a:lnTo>
                  <a:lnTo>
                    <a:pt x="49" y="13189"/>
                  </a:lnTo>
                  <a:lnTo>
                    <a:pt x="98" y="13263"/>
                  </a:lnTo>
                  <a:lnTo>
                    <a:pt x="147" y="13336"/>
                  </a:lnTo>
                  <a:lnTo>
                    <a:pt x="220" y="13409"/>
                  </a:lnTo>
                  <a:lnTo>
                    <a:pt x="318" y="13434"/>
                  </a:lnTo>
                  <a:lnTo>
                    <a:pt x="391" y="13483"/>
                  </a:lnTo>
                  <a:lnTo>
                    <a:pt x="18123" y="13483"/>
                  </a:lnTo>
                  <a:lnTo>
                    <a:pt x="18196" y="13434"/>
                  </a:lnTo>
                  <a:lnTo>
                    <a:pt x="18293" y="13409"/>
                  </a:lnTo>
                  <a:lnTo>
                    <a:pt x="18367" y="13336"/>
                  </a:lnTo>
                  <a:lnTo>
                    <a:pt x="18416" y="13263"/>
                  </a:lnTo>
                  <a:lnTo>
                    <a:pt x="18464" y="13189"/>
                  </a:lnTo>
                  <a:lnTo>
                    <a:pt x="18489" y="13092"/>
                  </a:lnTo>
                  <a:lnTo>
                    <a:pt x="18513" y="12994"/>
                  </a:lnTo>
                  <a:lnTo>
                    <a:pt x="18513" y="489"/>
                  </a:lnTo>
                  <a:lnTo>
                    <a:pt x="18489" y="392"/>
                  </a:lnTo>
                  <a:lnTo>
                    <a:pt x="18464" y="294"/>
                  </a:lnTo>
                  <a:lnTo>
                    <a:pt x="18416" y="221"/>
                  </a:lnTo>
                  <a:lnTo>
                    <a:pt x="18367" y="148"/>
                  </a:lnTo>
                  <a:lnTo>
                    <a:pt x="18293" y="74"/>
                  </a:lnTo>
                  <a:lnTo>
                    <a:pt x="18196" y="50"/>
                  </a:lnTo>
                  <a:lnTo>
                    <a:pt x="1812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700D49C-C620-4FB7-9723-EB98DEEE39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12306" y="3452614"/>
            <a:ext cx="518198" cy="442241"/>
          </a:xfrm>
          <a:prstGeom prst="rect">
            <a:avLst/>
          </a:prstGeom>
        </p:spPr>
      </p:pic>
      <p:grpSp>
        <p:nvGrpSpPr>
          <p:cNvPr id="41" name="Google Shape;687;p46">
            <a:extLst>
              <a:ext uri="{FF2B5EF4-FFF2-40B4-BE49-F238E27FC236}">
                <a16:creationId xmlns:a16="http://schemas.microsoft.com/office/drawing/2014/main" id="{9856166D-A17C-4FF1-92B9-F1A10D5A2A58}"/>
              </a:ext>
            </a:extLst>
          </p:cNvPr>
          <p:cNvGrpSpPr/>
          <p:nvPr/>
        </p:nvGrpSpPr>
        <p:grpSpPr>
          <a:xfrm>
            <a:off x="2436041" y="1912796"/>
            <a:ext cx="325341" cy="387686"/>
            <a:chOff x="1246775" y="910975"/>
            <a:chExt cx="439650" cy="523900"/>
          </a:xfrm>
        </p:grpSpPr>
        <p:sp>
          <p:nvSpPr>
            <p:cNvPr id="42" name="Google Shape;688;p46">
              <a:extLst>
                <a:ext uri="{FF2B5EF4-FFF2-40B4-BE49-F238E27FC236}">
                  <a16:creationId xmlns:a16="http://schemas.microsoft.com/office/drawing/2014/main" id="{DBE17511-4179-4723-8E80-D8ECB472ED43}"/>
                </a:ext>
              </a:extLst>
            </p:cNvPr>
            <p:cNvSpPr/>
            <p:nvPr/>
          </p:nvSpPr>
          <p:spPr>
            <a:xfrm>
              <a:off x="1246775" y="970800"/>
              <a:ext cx="378575" cy="464075"/>
            </a:xfrm>
            <a:custGeom>
              <a:avLst/>
              <a:gdLst/>
              <a:ahLst/>
              <a:cxnLst/>
              <a:rect l="l" t="t" r="r" b="b"/>
              <a:pathLst>
                <a:path w="15143" h="18563" extrusionOk="0">
                  <a:moveTo>
                    <a:pt x="782" y="1"/>
                  </a:moveTo>
                  <a:lnTo>
                    <a:pt x="636" y="25"/>
                  </a:lnTo>
                  <a:lnTo>
                    <a:pt x="489" y="50"/>
                  </a:lnTo>
                  <a:lnTo>
                    <a:pt x="343" y="123"/>
                  </a:lnTo>
                  <a:lnTo>
                    <a:pt x="220" y="221"/>
                  </a:lnTo>
                  <a:lnTo>
                    <a:pt x="123" y="318"/>
                  </a:lnTo>
                  <a:lnTo>
                    <a:pt x="74" y="465"/>
                  </a:lnTo>
                  <a:lnTo>
                    <a:pt x="25" y="587"/>
                  </a:lnTo>
                  <a:lnTo>
                    <a:pt x="1" y="758"/>
                  </a:lnTo>
                  <a:lnTo>
                    <a:pt x="1" y="17756"/>
                  </a:lnTo>
                  <a:lnTo>
                    <a:pt x="25" y="17903"/>
                  </a:lnTo>
                  <a:lnTo>
                    <a:pt x="74" y="18049"/>
                  </a:lnTo>
                  <a:lnTo>
                    <a:pt x="123" y="18196"/>
                  </a:lnTo>
                  <a:lnTo>
                    <a:pt x="220" y="18318"/>
                  </a:lnTo>
                  <a:lnTo>
                    <a:pt x="343" y="18416"/>
                  </a:lnTo>
                  <a:lnTo>
                    <a:pt x="489" y="18489"/>
                  </a:lnTo>
                  <a:lnTo>
                    <a:pt x="636" y="18538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8" y="18538"/>
                  </a:lnTo>
                  <a:lnTo>
                    <a:pt x="14654" y="18489"/>
                  </a:lnTo>
                  <a:lnTo>
                    <a:pt x="14801" y="18416"/>
                  </a:lnTo>
                  <a:lnTo>
                    <a:pt x="14923" y="18318"/>
                  </a:lnTo>
                  <a:lnTo>
                    <a:pt x="15021" y="18196"/>
                  </a:lnTo>
                  <a:lnTo>
                    <a:pt x="15070" y="18049"/>
                  </a:lnTo>
                  <a:lnTo>
                    <a:pt x="15118" y="17903"/>
                  </a:lnTo>
                  <a:lnTo>
                    <a:pt x="15143" y="17756"/>
                  </a:lnTo>
                  <a:lnTo>
                    <a:pt x="15143" y="16608"/>
                  </a:lnTo>
                  <a:lnTo>
                    <a:pt x="2736" y="16608"/>
                  </a:lnTo>
                  <a:lnTo>
                    <a:pt x="2589" y="16584"/>
                  </a:lnTo>
                  <a:lnTo>
                    <a:pt x="2443" y="16535"/>
                  </a:lnTo>
                  <a:lnTo>
                    <a:pt x="2296" y="16462"/>
                  </a:lnTo>
                  <a:lnTo>
                    <a:pt x="2174" y="16364"/>
                  </a:lnTo>
                  <a:lnTo>
                    <a:pt x="2077" y="16242"/>
                  </a:lnTo>
                  <a:lnTo>
                    <a:pt x="2028" y="16096"/>
                  </a:lnTo>
                  <a:lnTo>
                    <a:pt x="1979" y="15949"/>
                  </a:lnTo>
                  <a:lnTo>
                    <a:pt x="1954" y="15802"/>
                  </a:lnTo>
                  <a:lnTo>
                    <a:pt x="1954" y="1"/>
                  </a:lnTo>
                  <a:close/>
                </a:path>
              </a:pathLst>
            </a:custGeom>
            <a:solidFill>
              <a:srgbClr val="FFFFFF"/>
            </a:solidFill>
            <a:ln>
              <a:solidFill>
                <a:schemeClr val="accent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689;p46">
              <a:extLst>
                <a:ext uri="{FF2B5EF4-FFF2-40B4-BE49-F238E27FC236}">
                  <a16:creationId xmlns:a16="http://schemas.microsoft.com/office/drawing/2014/main" id="{1948E35B-EFA8-4160-84A0-1ACA8892A545}"/>
                </a:ext>
              </a:extLst>
            </p:cNvPr>
            <p:cNvSpPr/>
            <p:nvPr/>
          </p:nvSpPr>
          <p:spPr>
            <a:xfrm>
              <a:off x="1307825" y="910975"/>
              <a:ext cx="378600" cy="464050"/>
            </a:xfrm>
            <a:custGeom>
              <a:avLst/>
              <a:gdLst/>
              <a:ahLst/>
              <a:cxnLst/>
              <a:rect l="l" t="t" r="r" b="b"/>
              <a:pathLst>
                <a:path w="15144" h="18562" extrusionOk="0">
                  <a:moveTo>
                    <a:pt x="782" y="0"/>
                  </a:moveTo>
                  <a:lnTo>
                    <a:pt x="636" y="25"/>
                  </a:lnTo>
                  <a:lnTo>
                    <a:pt x="489" y="74"/>
                  </a:lnTo>
                  <a:lnTo>
                    <a:pt x="343" y="147"/>
                  </a:lnTo>
                  <a:lnTo>
                    <a:pt x="221" y="244"/>
                  </a:lnTo>
                  <a:lnTo>
                    <a:pt x="123" y="342"/>
                  </a:lnTo>
                  <a:lnTo>
                    <a:pt x="74" y="489"/>
                  </a:lnTo>
                  <a:lnTo>
                    <a:pt x="25" y="635"/>
                  </a:lnTo>
                  <a:lnTo>
                    <a:pt x="1" y="782"/>
                  </a:lnTo>
                  <a:lnTo>
                    <a:pt x="1" y="17780"/>
                  </a:lnTo>
                  <a:lnTo>
                    <a:pt x="25" y="17951"/>
                  </a:lnTo>
                  <a:lnTo>
                    <a:pt x="74" y="18098"/>
                  </a:lnTo>
                  <a:lnTo>
                    <a:pt x="123" y="18220"/>
                  </a:lnTo>
                  <a:lnTo>
                    <a:pt x="221" y="18342"/>
                  </a:lnTo>
                  <a:lnTo>
                    <a:pt x="343" y="18440"/>
                  </a:lnTo>
                  <a:lnTo>
                    <a:pt x="489" y="18513"/>
                  </a:lnTo>
                  <a:lnTo>
                    <a:pt x="636" y="18562"/>
                  </a:lnTo>
                  <a:lnTo>
                    <a:pt x="14508" y="18562"/>
                  </a:lnTo>
                  <a:lnTo>
                    <a:pt x="14655" y="18513"/>
                  </a:lnTo>
                  <a:lnTo>
                    <a:pt x="14801" y="18440"/>
                  </a:lnTo>
                  <a:lnTo>
                    <a:pt x="14923" y="18342"/>
                  </a:lnTo>
                  <a:lnTo>
                    <a:pt x="15021" y="18220"/>
                  </a:lnTo>
                  <a:lnTo>
                    <a:pt x="15070" y="18098"/>
                  </a:lnTo>
                  <a:lnTo>
                    <a:pt x="15119" y="17951"/>
                  </a:lnTo>
                  <a:lnTo>
                    <a:pt x="15143" y="17780"/>
                  </a:lnTo>
                  <a:lnTo>
                    <a:pt x="15143" y="3859"/>
                  </a:lnTo>
                  <a:lnTo>
                    <a:pt x="12554" y="3859"/>
                  </a:lnTo>
                  <a:lnTo>
                    <a:pt x="12286" y="3835"/>
                  </a:lnTo>
                  <a:lnTo>
                    <a:pt x="12066" y="3761"/>
                  </a:lnTo>
                  <a:lnTo>
                    <a:pt x="11846" y="3664"/>
                  </a:lnTo>
                  <a:lnTo>
                    <a:pt x="11651" y="3493"/>
                  </a:lnTo>
                  <a:lnTo>
                    <a:pt x="11504" y="3297"/>
                  </a:lnTo>
                  <a:lnTo>
                    <a:pt x="11382" y="3102"/>
                  </a:lnTo>
                  <a:lnTo>
                    <a:pt x="11309" y="2858"/>
                  </a:lnTo>
                  <a:lnTo>
                    <a:pt x="11284" y="2589"/>
                  </a:lnTo>
                  <a:lnTo>
                    <a:pt x="11284" y="0"/>
                  </a:lnTo>
                  <a:close/>
                </a:path>
              </a:pathLst>
            </a:custGeom>
            <a:solidFill>
              <a:srgbClr val="FFFFFF"/>
            </a:solidFill>
            <a:ln>
              <a:solidFill>
                <a:schemeClr val="accent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690;p46">
              <a:extLst>
                <a:ext uri="{FF2B5EF4-FFF2-40B4-BE49-F238E27FC236}">
                  <a16:creationId xmlns:a16="http://schemas.microsoft.com/office/drawing/2014/main" id="{3ECACFCB-CC3A-4E2C-9394-914E63D20E22}"/>
                </a:ext>
              </a:extLst>
            </p:cNvPr>
            <p:cNvSpPr/>
            <p:nvPr/>
          </p:nvSpPr>
          <p:spPr>
            <a:xfrm>
              <a:off x="1602125" y="910975"/>
              <a:ext cx="84300" cy="84275"/>
            </a:xfrm>
            <a:custGeom>
              <a:avLst/>
              <a:gdLst/>
              <a:ahLst/>
              <a:cxnLst/>
              <a:rect l="l" t="t" r="r" b="b"/>
              <a:pathLst>
                <a:path w="3372" h="3371" extrusionOk="0">
                  <a:moveTo>
                    <a:pt x="1" y="0"/>
                  </a:moveTo>
                  <a:lnTo>
                    <a:pt x="1" y="2589"/>
                  </a:lnTo>
                  <a:lnTo>
                    <a:pt x="1" y="2760"/>
                  </a:lnTo>
                  <a:lnTo>
                    <a:pt x="50" y="2907"/>
                  </a:lnTo>
                  <a:lnTo>
                    <a:pt x="123" y="3029"/>
                  </a:lnTo>
                  <a:lnTo>
                    <a:pt x="221" y="3151"/>
                  </a:lnTo>
                  <a:lnTo>
                    <a:pt x="343" y="3249"/>
                  </a:lnTo>
                  <a:lnTo>
                    <a:pt x="465" y="3322"/>
                  </a:lnTo>
                  <a:lnTo>
                    <a:pt x="611" y="3371"/>
                  </a:lnTo>
                  <a:lnTo>
                    <a:pt x="3371" y="337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solidFill>
                <a:schemeClr val="accent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0" name="Google Shape;796;p46">
            <a:extLst>
              <a:ext uri="{FF2B5EF4-FFF2-40B4-BE49-F238E27FC236}">
                <a16:creationId xmlns:a16="http://schemas.microsoft.com/office/drawing/2014/main" id="{77724EB4-9F4E-42FF-A748-1AB2228C6265}"/>
              </a:ext>
            </a:extLst>
          </p:cNvPr>
          <p:cNvSpPr/>
          <p:nvPr/>
        </p:nvSpPr>
        <p:spPr>
          <a:xfrm>
            <a:off x="4781447" y="2862388"/>
            <a:ext cx="238576" cy="343416"/>
          </a:xfrm>
          <a:custGeom>
            <a:avLst/>
            <a:gdLst/>
            <a:ahLst/>
            <a:cxnLst/>
            <a:rect l="l" t="t" r="r" b="b"/>
            <a:pathLst>
              <a:path w="12896" h="18563" extrusionOk="0">
                <a:moveTo>
                  <a:pt x="6448" y="1564"/>
                </a:moveTo>
                <a:lnTo>
                  <a:pt x="6814" y="1588"/>
                </a:lnTo>
                <a:lnTo>
                  <a:pt x="7181" y="1637"/>
                </a:lnTo>
                <a:lnTo>
                  <a:pt x="7523" y="1735"/>
                </a:lnTo>
                <a:lnTo>
                  <a:pt x="7865" y="1857"/>
                </a:lnTo>
                <a:lnTo>
                  <a:pt x="8182" y="2003"/>
                </a:lnTo>
                <a:lnTo>
                  <a:pt x="8475" y="2199"/>
                </a:lnTo>
                <a:lnTo>
                  <a:pt x="8768" y="2394"/>
                </a:lnTo>
                <a:lnTo>
                  <a:pt x="9013" y="2638"/>
                </a:lnTo>
                <a:lnTo>
                  <a:pt x="9257" y="2883"/>
                </a:lnTo>
                <a:lnTo>
                  <a:pt x="9477" y="3176"/>
                </a:lnTo>
                <a:lnTo>
                  <a:pt x="9647" y="3469"/>
                </a:lnTo>
                <a:lnTo>
                  <a:pt x="9794" y="3786"/>
                </a:lnTo>
                <a:lnTo>
                  <a:pt x="9916" y="4128"/>
                </a:lnTo>
                <a:lnTo>
                  <a:pt x="10014" y="4470"/>
                </a:lnTo>
                <a:lnTo>
                  <a:pt x="10063" y="4836"/>
                </a:lnTo>
                <a:lnTo>
                  <a:pt x="10087" y="5203"/>
                </a:lnTo>
                <a:lnTo>
                  <a:pt x="10087" y="7547"/>
                </a:lnTo>
                <a:lnTo>
                  <a:pt x="2809" y="7547"/>
                </a:lnTo>
                <a:lnTo>
                  <a:pt x="2809" y="5203"/>
                </a:lnTo>
                <a:lnTo>
                  <a:pt x="2833" y="4836"/>
                </a:lnTo>
                <a:lnTo>
                  <a:pt x="2882" y="4470"/>
                </a:lnTo>
                <a:lnTo>
                  <a:pt x="2980" y="4128"/>
                </a:lnTo>
                <a:lnTo>
                  <a:pt x="3102" y="3786"/>
                </a:lnTo>
                <a:lnTo>
                  <a:pt x="3249" y="3469"/>
                </a:lnTo>
                <a:lnTo>
                  <a:pt x="3420" y="3176"/>
                </a:lnTo>
                <a:lnTo>
                  <a:pt x="3639" y="2883"/>
                </a:lnTo>
                <a:lnTo>
                  <a:pt x="3884" y="2638"/>
                </a:lnTo>
                <a:lnTo>
                  <a:pt x="4128" y="2394"/>
                </a:lnTo>
                <a:lnTo>
                  <a:pt x="4421" y="2199"/>
                </a:lnTo>
                <a:lnTo>
                  <a:pt x="4714" y="2003"/>
                </a:lnTo>
                <a:lnTo>
                  <a:pt x="5032" y="1857"/>
                </a:lnTo>
                <a:lnTo>
                  <a:pt x="5373" y="1735"/>
                </a:lnTo>
                <a:lnTo>
                  <a:pt x="5715" y="1637"/>
                </a:lnTo>
                <a:lnTo>
                  <a:pt x="6082" y="1588"/>
                </a:lnTo>
                <a:lnTo>
                  <a:pt x="6448" y="1564"/>
                </a:lnTo>
                <a:close/>
                <a:moveTo>
                  <a:pt x="6448" y="10991"/>
                </a:moveTo>
                <a:lnTo>
                  <a:pt x="6692" y="11015"/>
                </a:lnTo>
                <a:lnTo>
                  <a:pt x="6937" y="11089"/>
                </a:lnTo>
                <a:lnTo>
                  <a:pt x="7132" y="11211"/>
                </a:lnTo>
                <a:lnTo>
                  <a:pt x="7327" y="11357"/>
                </a:lnTo>
                <a:lnTo>
                  <a:pt x="7474" y="11528"/>
                </a:lnTo>
                <a:lnTo>
                  <a:pt x="7572" y="11748"/>
                </a:lnTo>
                <a:lnTo>
                  <a:pt x="7645" y="11968"/>
                </a:lnTo>
                <a:lnTo>
                  <a:pt x="7669" y="12212"/>
                </a:lnTo>
                <a:lnTo>
                  <a:pt x="7669" y="12383"/>
                </a:lnTo>
                <a:lnTo>
                  <a:pt x="7645" y="12530"/>
                </a:lnTo>
                <a:lnTo>
                  <a:pt x="7596" y="12701"/>
                </a:lnTo>
                <a:lnTo>
                  <a:pt x="7523" y="12823"/>
                </a:lnTo>
                <a:lnTo>
                  <a:pt x="7425" y="12969"/>
                </a:lnTo>
                <a:lnTo>
                  <a:pt x="7327" y="13067"/>
                </a:lnTo>
                <a:lnTo>
                  <a:pt x="7205" y="13189"/>
                </a:lnTo>
                <a:lnTo>
                  <a:pt x="7083" y="13262"/>
                </a:lnTo>
                <a:lnTo>
                  <a:pt x="7230" y="15094"/>
                </a:lnTo>
                <a:lnTo>
                  <a:pt x="5667" y="15094"/>
                </a:lnTo>
                <a:lnTo>
                  <a:pt x="5813" y="13262"/>
                </a:lnTo>
                <a:lnTo>
                  <a:pt x="5691" y="13189"/>
                </a:lnTo>
                <a:lnTo>
                  <a:pt x="5569" y="13067"/>
                </a:lnTo>
                <a:lnTo>
                  <a:pt x="5471" y="12969"/>
                </a:lnTo>
                <a:lnTo>
                  <a:pt x="5373" y="12823"/>
                </a:lnTo>
                <a:lnTo>
                  <a:pt x="5300" y="12701"/>
                </a:lnTo>
                <a:lnTo>
                  <a:pt x="5251" y="12530"/>
                </a:lnTo>
                <a:lnTo>
                  <a:pt x="5227" y="12383"/>
                </a:lnTo>
                <a:lnTo>
                  <a:pt x="5227" y="12212"/>
                </a:lnTo>
                <a:lnTo>
                  <a:pt x="5251" y="11968"/>
                </a:lnTo>
                <a:lnTo>
                  <a:pt x="5325" y="11748"/>
                </a:lnTo>
                <a:lnTo>
                  <a:pt x="5422" y="11528"/>
                </a:lnTo>
                <a:lnTo>
                  <a:pt x="5569" y="11357"/>
                </a:lnTo>
                <a:lnTo>
                  <a:pt x="5764" y="11211"/>
                </a:lnTo>
                <a:lnTo>
                  <a:pt x="5960" y="11089"/>
                </a:lnTo>
                <a:lnTo>
                  <a:pt x="6204" y="11015"/>
                </a:lnTo>
                <a:lnTo>
                  <a:pt x="6448" y="10991"/>
                </a:lnTo>
                <a:close/>
                <a:moveTo>
                  <a:pt x="6448" y="1"/>
                </a:moveTo>
                <a:lnTo>
                  <a:pt x="5911" y="25"/>
                </a:lnTo>
                <a:lnTo>
                  <a:pt x="5398" y="123"/>
                </a:lnTo>
                <a:lnTo>
                  <a:pt x="4909" y="245"/>
                </a:lnTo>
                <a:lnTo>
                  <a:pt x="4421" y="416"/>
                </a:lnTo>
                <a:lnTo>
                  <a:pt x="3981" y="636"/>
                </a:lnTo>
                <a:lnTo>
                  <a:pt x="3542" y="904"/>
                </a:lnTo>
                <a:lnTo>
                  <a:pt x="3151" y="1197"/>
                </a:lnTo>
                <a:lnTo>
                  <a:pt x="2760" y="1539"/>
                </a:lnTo>
                <a:lnTo>
                  <a:pt x="2443" y="1906"/>
                </a:lnTo>
                <a:lnTo>
                  <a:pt x="2125" y="2296"/>
                </a:lnTo>
                <a:lnTo>
                  <a:pt x="1881" y="2736"/>
                </a:lnTo>
                <a:lnTo>
                  <a:pt x="1661" y="3176"/>
                </a:lnTo>
                <a:lnTo>
                  <a:pt x="1466" y="3664"/>
                </a:lnTo>
                <a:lnTo>
                  <a:pt x="1344" y="4153"/>
                </a:lnTo>
                <a:lnTo>
                  <a:pt x="1270" y="4690"/>
                </a:lnTo>
                <a:lnTo>
                  <a:pt x="1246" y="5203"/>
                </a:lnTo>
                <a:lnTo>
                  <a:pt x="1246" y="7547"/>
                </a:lnTo>
                <a:lnTo>
                  <a:pt x="391" y="7547"/>
                </a:lnTo>
                <a:lnTo>
                  <a:pt x="293" y="7572"/>
                </a:lnTo>
                <a:lnTo>
                  <a:pt x="220" y="7621"/>
                </a:lnTo>
                <a:lnTo>
                  <a:pt x="147" y="7669"/>
                </a:lnTo>
                <a:lnTo>
                  <a:pt x="74" y="7743"/>
                </a:lnTo>
                <a:lnTo>
                  <a:pt x="49" y="7840"/>
                </a:lnTo>
                <a:lnTo>
                  <a:pt x="0" y="7914"/>
                </a:lnTo>
                <a:lnTo>
                  <a:pt x="0" y="8036"/>
                </a:lnTo>
                <a:lnTo>
                  <a:pt x="0" y="18074"/>
                </a:lnTo>
                <a:lnTo>
                  <a:pt x="0" y="18171"/>
                </a:lnTo>
                <a:lnTo>
                  <a:pt x="49" y="18269"/>
                </a:lnTo>
                <a:lnTo>
                  <a:pt x="74" y="18342"/>
                </a:lnTo>
                <a:lnTo>
                  <a:pt x="147" y="18416"/>
                </a:lnTo>
                <a:lnTo>
                  <a:pt x="220" y="18464"/>
                </a:lnTo>
                <a:lnTo>
                  <a:pt x="293" y="18513"/>
                </a:lnTo>
                <a:lnTo>
                  <a:pt x="391" y="18538"/>
                </a:lnTo>
                <a:lnTo>
                  <a:pt x="489" y="18562"/>
                </a:lnTo>
                <a:lnTo>
                  <a:pt x="12407" y="18562"/>
                </a:lnTo>
                <a:lnTo>
                  <a:pt x="12505" y="18538"/>
                </a:lnTo>
                <a:lnTo>
                  <a:pt x="12603" y="18513"/>
                </a:lnTo>
                <a:lnTo>
                  <a:pt x="12676" y="18464"/>
                </a:lnTo>
                <a:lnTo>
                  <a:pt x="12749" y="18416"/>
                </a:lnTo>
                <a:lnTo>
                  <a:pt x="12822" y="18342"/>
                </a:lnTo>
                <a:lnTo>
                  <a:pt x="12847" y="18269"/>
                </a:lnTo>
                <a:lnTo>
                  <a:pt x="12896" y="18171"/>
                </a:lnTo>
                <a:lnTo>
                  <a:pt x="12896" y="18074"/>
                </a:lnTo>
                <a:lnTo>
                  <a:pt x="12896" y="8036"/>
                </a:lnTo>
                <a:lnTo>
                  <a:pt x="12896" y="7914"/>
                </a:lnTo>
                <a:lnTo>
                  <a:pt x="12847" y="7840"/>
                </a:lnTo>
                <a:lnTo>
                  <a:pt x="12822" y="7743"/>
                </a:lnTo>
                <a:lnTo>
                  <a:pt x="12749" y="7669"/>
                </a:lnTo>
                <a:lnTo>
                  <a:pt x="12676" y="7621"/>
                </a:lnTo>
                <a:lnTo>
                  <a:pt x="12603" y="7572"/>
                </a:lnTo>
                <a:lnTo>
                  <a:pt x="12505" y="7547"/>
                </a:lnTo>
                <a:lnTo>
                  <a:pt x="11650" y="7547"/>
                </a:lnTo>
                <a:lnTo>
                  <a:pt x="11650" y="5203"/>
                </a:lnTo>
                <a:lnTo>
                  <a:pt x="11626" y="4690"/>
                </a:lnTo>
                <a:lnTo>
                  <a:pt x="11552" y="4153"/>
                </a:lnTo>
                <a:lnTo>
                  <a:pt x="11430" y="3664"/>
                </a:lnTo>
                <a:lnTo>
                  <a:pt x="11235" y="3176"/>
                </a:lnTo>
                <a:lnTo>
                  <a:pt x="11015" y="2736"/>
                </a:lnTo>
                <a:lnTo>
                  <a:pt x="10771" y="2296"/>
                </a:lnTo>
                <a:lnTo>
                  <a:pt x="10453" y="1906"/>
                </a:lnTo>
                <a:lnTo>
                  <a:pt x="10136" y="1539"/>
                </a:lnTo>
                <a:lnTo>
                  <a:pt x="9745" y="1197"/>
                </a:lnTo>
                <a:lnTo>
                  <a:pt x="9354" y="904"/>
                </a:lnTo>
                <a:lnTo>
                  <a:pt x="8939" y="636"/>
                </a:lnTo>
                <a:lnTo>
                  <a:pt x="8475" y="416"/>
                </a:lnTo>
                <a:lnTo>
                  <a:pt x="7987" y="245"/>
                </a:lnTo>
                <a:lnTo>
                  <a:pt x="7498" y="123"/>
                </a:lnTo>
                <a:lnTo>
                  <a:pt x="6985" y="25"/>
                </a:lnTo>
                <a:lnTo>
                  <a:pt x="6448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" name="Google Shape;796;p46">
            <a:extLst>
              <a:ext uri="{FF2B5EF4-FFF2-40B4-BE49-F238E27FC236}">
                <a16:creationId xmlns:a16="http://schemas.microsoft.com/office/drawing/2014/main" id="{275FE536-9800-42DE-9066-9BD721939240}"/>
              </a:ext>
            </a:extLst>
          </p:cNvPr>
          <p:cNvSpPr/>
          <p:nvPr/>
        </p:nvSpPr>
        <p:spPr>
          <a:xfrm>
            <a:off x="2509362" y="1957067"/>
            <a:ext cx="206825" cy="257609"/>
          </a:xfrm>
          <a:custGeom>
            <a:avLst/>
            <a:gdLst/>
            <a:ahLst/>
            <a:cxnLst/>
            <a:rect l="l" t="t" r="r" b="b"/>
            <a:pathLst>
              <a:path w="12896" h="18563" extrusionOk="0">
                <a:moveTo>
                  <a:pt x="6448" y="1564"/>
                </a:moveTo>
                <a:lnTo>
                  <a:pt x="6814" y="1588"/>
                </a:lnTo>
                <a:lnTo>
                  <a:pt x="7181" y="1637"/>
                </a:lnTo>
                <a:lnTo>
                  <a:pt x="7523" y="1735"/>
                </a:lnTo>
                <a:lnTo>
                  <a:pt x="7865" y="1857"/>
                </a:lnTo>
                <a:lnTo>
                  <a:pt x="8182" y="2003"/>
                </a:lnTo>
                <a:lnTo>
                  <a:pt x="8475" y="2199"/>
                </a:lnTo>
                <a:lnTo>
                  <a:pt x="8768" y="2394"/>
                </a:lnTo>
                <a:lnTo>
                  <a:pt x="9013" y="2638"/>
                </a:lnTo>
                <a:lnTo>
                  <a:pt x="9257" y="2883"/>
                </a:lnTo>
                <a:lnTo>
                  <a:pt x="9477" y="3176"/>
                </a:lnTo>
                <a:lnTo>
                  <a:pt x="9647" y="3469"/>
                </a:lnTo>
                <a:lnTo>
                  <a:pt x="9794" y="3786"/>
                </a:lnTo>
                <a:lnTo>
                  <a:pt x="9916" y="4128"/>
                </a:lnTo>
                <a:lnTo>
                  <a:pt x="10014" y="4470"/>
                </a:lnTo>
                <a:lnTo>
                  <a:pt x="10063" y="4836"/>
                </a:lnTo>
                <a:lnTo>
                  <a:pt x="10087" y="5203"/>
                </a:lnTo>
                <a:lnTo>
                  <a:pt x="10087" y="7547"/>
                </a:lnTo>
                <a:lnTo>
                  <a:pt x="2809" y="7547"/>
                </a:lnTo>
                <a:lnTo>
                  <a:pt x="2809" y="5203"/>
                </a:lnTo>
                <a:lnTo>
                  <a:pt x="2833" y="4836"/>
                </a:lnTo>
                <a:lnTo>
                  <a:pt x="2882" y="4470"/>
                </a:lnTo>
                <a:lnTo>
                  <a:pt x="2980" y="4128"/>
                </a:lnTo>
                <a:lnTo>
                  <a:pt x="3102" y="3786"/>
                </a:lnTo>
                <a:lnTo>
                  <a:pt x="3249" y="3469"/>
                </a:lnTo>
                <a:lnTo>
                  <a:pt x="3420" y="3176"/>
                </a:lnTo>
                <a:lnTo>
                  <a:pt x="3639" y="2883"/>
                </a:lnTo>
                <a:lnTo>
                  <a:pt x="3884" y="2638"/>
                </a:lnTo>
                <a:lnTo>
                  <a:pt x="4128" y="2394"/>
                </a:lnTo>
                <a:lnTo>
                  <a:pt x="4421" y="2199"/>
                </a:lnTo>
                <a:lnTo>
                  <a:pt x="4714" y="2003"/>
                </a:lnTo>
                <a:lnTo>
                  <a:pt x="5032" y="1857"/>
                </a:lnTo>
                <a:lnTo>
                  <a:pt x="5373" y="1735"/>
                </a:lnTo>
                <a:lnTo>
                  <a:pt x="5715" y="1637"/>
                </a:lnTo>
                <a:lnTo>
                  <a:pt x="6082" y="1588"/>
                </a:lnTo>
                <a:lnTo>
                  <a:pt x="6448" y="1564"/>
                </a:lnTo>
                <a:close/>
                <a:moveTo>
                  <a:pt x="6448" y="10991"/>
                </a:moveTo>
                <a:lnTo>
                  <a:pt x="6692" y="11015"/>
                </a:lnTo>
                <a:lnTo>
                  <a:pt x="6937" y="11089"/>
                </a:lnTo>
                <a:lnTo>
                  <a:pt x="7132" y="11211"/>
                </a:lnTo>
                <a:lnTo>
                  <a:pt x="7327" y="11357"/>
                </a:lnTo>
                <a:lnTo>
                  <a:pt x="7474" y="11528"/>
                </a:lnTo>
                <a:lnTo>
                  <a:pt x="7572" y="11748"/>
                </a:lnTo>
                <a:lnTo>
                  <a:pt x="7645" y="11968"/>
                </a:lnTo>
                <a:lnTo>
                  <a:pt x="7669" y="12212"/>
                </a:lnTo>
                <a:lnTo>
                  <a:pt x="7669" y="12383"/>
                </a:lnTo>
                <a:lnTo>
                  <a:pt x="7645" y="12530"/>
                </a:lnTo>
                <a:lnTo>
                  <a:pt x="7596" y="12701"/>
                </a:lnTo>
                <a:lnTo>
                  <a:pt x="7523" y="12823"/>
                </a:lnTo>
                <a:lnTo>
                  <a:pt x="7425" y="12969"/>
                </a:lnTo>
                <a:lnTo>
                  <a:pt x="7327" y="13067"/>
                </a:lnTo>
                <a:lnTo>
                  <a:pt x="7205" y="13189"/>
                </a:lnTo>
                <a:lnTo>
                  <a:pt x="7083" y="13262"/>
                </a:lnTo>
                <a:lnTo>
                  <a:pt x="7230" y="15094"/>
                </a:lnTo>
                <a:lnTo>
                  <a:pt x="5667" y="15094"/>
                </a:lnTo>
                <a:lnTo>
                  <a:pt x="5813" y="13262"/>
                </a:lnTo>
                <a:lnTo>
                  <a:pt x="5691" y="13189"/>
                </a:lnTo>
                <a:lnTo>
                  <a:pt x="5569" y="13067"/>
                </a:lnTo>
                <a:lnTo>
                  <a:pt x="5471" y="12969"/>
                </a:lnTo>
                <a:lnTo>
                  <a:pt x="5373" y="12823"/>
                </a:lnTo>
                <a:lnTo>
                  <a:pt x="5300" y="12701"/>
                </a:lnTo>
                <a:lnTo>
                  <a:pt x="5251" y="12530"/>
                </a:lnTo>
                <a:lnTo>
                  <a:pt x="5227" y="12383"/>
                </a:lnTo>
                <a:lnTo>
                  <a:pt x="5227" y="12212"/>
                </a:lnTo>
                <a:lnTo>
                  <a:pt x="5251" y="11968"/>
                </a:lnTo>
                <a:lnTo>
                  <a:pt x="5325" y="11748"/>
                </a:lnTo>
                <a:lnTo>
                  <a:pt x="5422" y="11528"/>
                </a:lnTo>
                <a:lnTo>
                  <a:pt x="5569" y="11357"/>
                </a:lnTo>
                <a:lnTo>
                  <a:pt x="5764" y="11211"/>
                </a:lnTo>
                <a:lnTo>
                  <a:pt x="5960" y="11089"/>
                </a:lnTo>
                <a:lnTo>
                  <a:pt x="6204" y="11015"/>
                </a:lnTo>
                <a:lnTo>
                  <a:pt x="6448" y="10991"/>
                </a:lnTo>
                <a:close/>
                <a:moveTo>
                  <a:pt x="6448" y="1"/>
                </a:moveTo>
                <a:lnTo>
                  <a:pt x="5911" y="25"/>
                </a:lnTo>
                <a:lnTo>
                  <a:pt x="5398" y="123"/>
                </a:lnTo>
                <a:lnTo>
                  <a:pt x="4909" y="245"/>
                </a:lnTo>
                <a:lnTo>
                  <a:pt x="4421" y="416"/>
                </a:lnTo>
                <a:lnTo>
                  <a:pt x="3981" y="636"/>
                </a:lnTo>
                <a:lnTo>
                  <a:pt x="3542" y="904"/>
                </a:lnTo>
                <a:lnTo>
                  <a:pt x="3151" y="1197"/>
                </a:lnTo>
                <a:lnTo>
                  <a:pt x="2760" y="1539"/>
                </a:lnTo>
                <a:lnTo>
                  <a:pt x="2443" y="1906"/>
                </a:lnTo>
                <a:lnTo>
                  <a:pt x="2125" y="2296"/>
                </a:lnTo>
                <a:lnTo>
                  <a:pt x="1881" y="2736"/>
                </a:lnTo>
                <a:lnTo>
                  <a:pt x="1661" y="3176"/>
                </a:lnTo>
                <a:lnTo>
                  <a:pt x="1466" y="3664"/>
                </a:lnTo>
                <a:lnTo>
                  <a:pt x="1344" y="4153"/>
                </a:lnTo>
                <a:lnTo>
                  <a:pt x="1270" y="4690"/>
                </a:lnTo>
                <a:lnTo>
                  <a:pt x="1246" y="5203"/>
                </a:lnTo>
                <a:lnTo>
                  <a:pt x="1246" y="7547"/>
                </a:lnTo>
                <a:lnTo>
                  <a:pt x="391" y="7547"/>
                </a:lnTo>
                <a:lnTo>
                  <a:pt x="293" y="7572"/>
                </a:lnTo>
                <a:lnTo>
                  <a:pt x="220" y="7621"/>
                </a:lnTo>
                <a:lnTo>
                  <a:pt x="147" y="7669"/>
                </a:lnTo>
                <a:lnTo>
                  <a:pt x="74" y="7743"/>
                </a:lnTo>
                <a:lnTo>
                  <a:pt x="49" y="7840"/>
                </a:lnTo>
                <a:lnTo>
                  <a:pt x="0" y="7914"/>
                </a:lnTo>
                <a:lnTo>
                  <a:pt x="0" y="8036"/>
                </a:lnTo>
                <a:lnTo>
                  <a:pt x="0" y="18074"/>
                </a:lnTo>
                <a:lnTo>
                  <a:pt x="0" y="18171"/>
                </a:lnTo>
                <a:lnTo>
                  <a:pt x="49" y="18269"/>
                </a:lnTo>
                <a:lnTo>
                  <a:pt x="74" y="18342"/>
                </a:lnTo>
                <a:lnTo>
                  <a:pt x="147" y="18416"/>
                </a:lnTo>
                <a:lnTo>
                  <a:pt x="220" y="18464"/>
                </a:lnTo>
                <a:lnTo>
                  <a:pt x="293" y="18513"/>
                </a:lnTo>
                <a:lnTo>
                  <a:pt x="391" y="18538"/>
                </a:lnTo>
                <a:lnTo>
                  <a:pt x="489" y="18562"/>
                </a:lnTo>
                <a:lnTo>
                  <a:pt x="12407" y="18562"/>
                </a:lnTo>
                <a:lnTo>
                  <a:pt x="12505" y="18538"/>
                </a:lnTo>
                <a:lnTo>
                  <a:pt x="12603" y="18513"/>
                </a:lnTo>
                <a:lnTo>
                  <a:pt x="12676" y="18464"/>
                </a:lnTo>
                <a:lnTo>
                  <a:pt x="12749" y="18416"/>
                </a:lnTo>
                <a:lnTo>
                  <a:pt x="12822" y="18342"/>
                </a:lnTo>
                <a:lnTo>
                  <a:pt x="12847" y="18269"/>
                </a:lnTo>
                <a:lnTo>
                  <a:pt x="12896" y="18171"/>
                </a:lnTo>
                <a:lnTo>
                  <a:pt x="12896" y="18074"/>
                </a:lnTo>
                <a:lnTo>
                  <a:pt x="12896" y="8036"/>
                </a:lnTo>
                <a:lnTo>
                  <a:pt x="12896" y="7914"/>
                </a:lnTo>
                <a:lnTo>
                  <a:pt x="12847" y="7840"/>
                </a:lnTo>
                <a:lnTo>
                  <a:pt x="12822" y="7743"/>
                </a:lnTo>
                <a:lnTo>
                  <a:pt x="12749" y="7669"/>
                </a:lnTo>
                <a:lnTo>
                  <a:pt x="12676" y="7621"/>
                </a:lnTo>
                <a:lnTo>
                  <a:pt x="12603" y="7572"/>
                </a:lnTo>
                <a:lnTo>
                  <a:pt x="12505" y="7547"/>
                </a:lnTo>
                <a:lnTo>
                  <a:pt x="11650" y="7547"/>
                </a:lnTo>
                <a:lnTo>
                  <a:pt x="11650" y="5203"/>
                </a:lnTo>
                <a:lnTo>
                  <a:pt x="11626" y="4690"/>
                </a:lnTo>
                <a:lnTo>
                  <a:pt x="11552" y="4153"/>
                </a:lnTo>
                <a:lnTo>
                  <a:pt x="11430" y="3664"/>
                </a:lnTo>
                <a:lnTo>
                  <a:pt x="11235" y="3176"/>
                </a:lnTo>
                <a:lnTo>
                  <a:pt x="11015" y="2736"/>
                </a:lnTo>
                <a:lnTo>
                  <a:pt x="10771" y="2296"/>
                </a:lnTo>
                <a:lnTo>
                  <a:pt x="10453" y="1906"/>
                </a:lnTo>
                <a:lnTo>
                  <a:pt x="10136" y="1539"/>
                </a:lnTo>
                <a:lnTo>
                  <a:pt x="9745" y="1197"/>
                </a:lnTo>
                <a:lnTo>
                  <a:pt x="9354" y="904"/>
                </a:lnTo>
                <a:lnTo>
                  <a:pt x="8939" y="636"/>
                </a:lnTo>
                <a:lnTo>
                  <a:pt x="8475" y="416"/>
                </a:lnTo>
                <a:lnTo>
                  <a:pt x="7987" y="245"/>
                </a:lnTo>
                <a:lnTo>
                  <a:pt x="7498" y="123"/>
                </a:lnTo>
                <a:lnTo>
                  <a:pt x="6985" y="25"/>
                </a:lnTo>
                <a:lnTo>
                  <a:pt x="6448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" name="Google Shape;1325;p47">
            <a:extLst>
              <a:ext uri="{FF2B5EF4-FFF2-40B4-BE49-F238E27FC236}">
                <a16:creationId xmlns:a16="http://schemas.microsoft.com/office/drawing/2014/main" id="{A2E64EA3-4E53-4362-86C8-4CF2640F4770}"/>
              </a:ext>
            </a:extLst>
          </p:cNvPr>
          <p:cNvSpPr/>
          <p:nvPr/>
        </p:nvSpPr>
        <p:spPr>
          <a:xfrm rot="5400000">
            <a:off x="3281118" y="1603546"/>
            <a:ext cx="191846" cy="987695"/>
          </a:xfrm>
          <a:custGeom>
            <a:avLst/>
            <a:gdLst/>
            <a:ahLst/>
            <a:cxnLst/>
            <a:rect l="l" t="t" r="r" b="b"/>
            <a:pathLst>
              <a:path w="1087" h="2666" extrusionOk="0">
                <a:moveTo>
                  <a:pt x="545" y="0"/>
                </a:moveTo>
                <a:lnTo>
                  <a:pt x="273" y="133"/>
                </a:lnTo>
                <a:lnTo>
                  <a:pt x="0" y="266"/>
                </a:lnTo>
                <a:lnTo>
                  <a:pt x="0" y="2666"/>
                </a:lnTo>
                <a:lnTo>
                  <a:pt x="1087" y="2666"/>
                </a:lnTo>
                <a:lnTo>
                  <a:pt x="1087" y="266"/>
                </a:lnTo>
                <a:lnTo>
                  <a:pt x="814" y="133"/>
                </a:lnTo>
                <a:lnTo>
                  <a:pt x="545" y="0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accent1"/>
            </a:solidFill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 sz="1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9B800F2C-6CF9-443A-9192-0FDCE1365E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79327" y="1691208"/>
            <a:ext cx="1195427" cy="89657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49" name="Google Shape;1325;p47">
            <a:extLst>
              <a:ext uri="{FF2B5EF4-FFF2-40B4-BE49-F238E27FC236}">
                <a16:creationId xmlns:a16="http://schemas.microsoft.com/office/drawing/2014/main" id="{C27FB95A-CCEA-4EEB-AFE7-1B4BBD3B649C}"/>
              </a:ext>
            </a:extLst>
          </p:cNvPr>
          <p:cNvSpPr/>
          <p:nvPr/>
        </p:nvSpPr>
        <p:spPr>
          <a:xfrm rot="5400000">
            <a:off x="2719393" y="2395074"/>
            <a:ext cx="191846" cy="2929168"/>
          </a:xfrm>
          <a:custGeom>
            <a:avLst/>
            <a:gdLst/>
            <a:ahLst/>
            <a:cxnLst/>
            <a:rect l="l" t="t" r="r" b="b"/>
            <a:pathLst>
              <a:path w="1087" h="2666" extrusionOk="0">
                <a:moveTo>
                  <a:pt x="545" y="0"/>
                </a:moveTo>
                <a:lnTo>
                  <a:pt x="273" y="133"/>
                </a:lnTo>
                <a:lnTo>
                  <a:pt x="0" y="266"/>
                </a:lnTo>
                <a:lnTo>
                  <a:pt x="0" y="2666"/>
                </a:lnTo>
                <a:lnTo>
                  <a:pt x="1087" y="2666"/>
                </a:lnTo>
                <a:lnTo>
                  <a:pt x="1087" y="266"/>
                </a:lnTo>
                <a:lnTo>
                  <a:pt x="814" y="133"/>
                </a:lnTo>
                <a:lnTo>
                  <a:pt x="545" y="0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accent1"/>
            </a:solidFill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 sz="1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50" name="Google Shape;781;p46">
            <a:extLst>
              <a:ext uri="{FF2B5EF4-FFF2-40B4-BE49-F238E27FC236}">
                <a16:creationId xmlns:a16="http://schemas.microsoft.com/office/drawing/2014/main" id="{BABA3262-B244-4B10-889D-72C8596D48FD}"/>
              </a:ext>
            </a:extLst>
          </p:cNvPr>
          <p:cNvGrpSpPr/>
          <p:nvPr/>
        </p:nvGrpSpPr>
        <p:grpSpPr>
          <a:xfrm>
            <a:off x="308204" y="3452614"/>
            <a:ext cx="967991" cy="867448"/>
            <a:chOff x="2583325" y="2972875"/>
            <a:chExt cx="462850" cy="445750"/>
          </a:xfrm>
          <a:solidFill>
            <a:schemeClr val="accent1"/>
          </a:solidFill>
        </p:grpSpPr>
        <p:sp>
          <p:nvSpPr>
            <p:cNvPr id="51" name="Google Shape;782;p46">
              <a:extLst>
                <a:ext uri="{FF2B5EF4-FFF2-40B4-BE49-F238E27FC236}">
                  <a16:creationId xmlns:a16="http://schemas.microsoft.com/office/drawing/2014/main" id="{F853F1D2-F2E3-40CB-8EA6-6218E0A33514}"/>
                </a:ext>
              </a:extLst>
            </p:cNvPr>
            <p:cNvSpPr/>
            <p:nvPr/>
          </p:nvSpPr>
          <p:spPr>
            <a:xfrm>
              <a:off x="2701775" y="3323350"/>
              <a:ext cx="225950" cy="95275"/>
            </a:xfrm>
            <a:custGeom>
              <a:avLst/>
              <a:gdLst/>
              <a:ahLst/>
              <a:cxnLst/>
              <a:rect l="l" t="t" r="r" b="b"/>
              <a:pathLst>
                <a:path w="9038" h="3811" extrusionOk="0">
                  <a:moveTo>
                    <a:pt x="2956" y="1"/>
                  </a:moveTo>
                  <a:lnTo>
                    <a:pt x="2956" y="2956"/>
                  </a:lnTo>
                  <a:lnTo>
                    <a:pt x="685" y="2956"/>
                  </a:lnTo>
                  <a:lnTo>
                    <a:pt x="514" y="3005"/>
                  </a:lnTo>
                  <a:lnTo>
                    <a:pt x="367" y="3103"/>
                  </a:lnTo>
                  <a:lnTo>
                    <a:pt x="245" y="3200"/>
                  </a:lnTo>
                  <a:lnTo>
                    <a:pt x="147" y="3322"/>
                  </a:lnTo>
                  <a:lnTo>
                    <a:pt x="50" y="3469"/>
                  </a:lnTo>
                  <a:lnTo>
                    <a:pt x="1" y="3640"/>
                  </a:lnTo>
                  <a:lnTo>
                    <a:pt x="1" y="3811"/>
                  </a:lnTo>
                  <a:lnTo>
                    <a:pt x="9037" y="3811"/>
                  </a:lnTo>
                  <a:lnTo>
                    <a:pt x="9037" y="3640"/>
                  </a:lnTo>
                  <a:lnTo>
                    <a:pt x="8988" y="3469"/>
                  </a:lnTo>
                  <a:lnTo>
                    <a:pt x="8891" y="3322"/>
                  </a:lnTo>
                  <a:lnTo>
                    <a:pt x="8793" y="3200"/>
                  </a:lnTo>
                  <a:lnTo>
                    <a:pt x="8671" y="3103"/>
                  </a:lnTo>
                  <a:lnTo>
                    <a:pt x="8524" y="3005"/>
                  </a:lnTo>
                  <a:lnTo>
                    <a:pt x="8353" y="2956"/>
                  </a:lnTo>
                  <a:lnTo>
                    <a:pt x="6082" y="2956"/>
                  </a:lnTo>
                  <a:lnTo>
                    <a:pt x="608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783;p46">
              <a:extLst>
                <a:ext uri="{FF2B5EF4-FFF2-40B4-BE49-F238E27FC236}">
                  <a16:creationId xmlns:a16="http://schemas.microsoft.com/office/drawing/2014/main" id="{9A8255EF-5A10-4409-9F9B-A626930015DB}"/>
                </a:ext>
              </a:extLst>
            </p:cNvPr>
            <p:cNvSpPr/>
            <p:nvPr/>
          </p:nvSpPr>
          <p:spPr>
            <a:xfrm>
              <a:off x="2583325" y="2972875"/>
              <a:ext cx="462850" cy="337075"/>
            </a:xfrm>
            <a:custGeom>
              <a:avLst/>
              <a:gdLst/>
              <a:ahLst/>
              <a:cxnLst/>
              <a:rect l="l" t="t" r="r" b="b"/>
              <a:pathLst>
                <a:path w="18514" h="13483" extrusionOk="0">
                  <a:moveTo>
                    <a:pt x="17048" y="1466"/>
                  </a:moveTo>
                  <a:lnTo>
                    <a:pt x="17048" y="12017"/>
                  </a:lnTo>
                  <a:lnTo>
                    <a:pt x="1466" y="12017"/>
                  </a:lnTo>
                  <a:lnTo>
                    <a:pt x="1466" y="1466"/>
                  </a:lnTo>
                  <a:close/>
                  <a:moveTo>
                    <a:pt x="391" y="1"/>
                  </a:moveTo>
                  <a:lnTo>
                    <a:pt x="318" y="50"/>
                  </a:lnTo>
                  <a:lnTo>
                    <a:pt x="220" y="74"/>
                  </a:lnTo>
                  <a:lnTo>
                    <a:pt x="147" y="148"/>
                  </a:lnTo>
                  <a:lnTo>
                    <a:pt x="98" y="221"/>
                  </a:lnTo>
                  <a:lnTo>
                    <a:pt x="49" y="294"/>
                  </a:lnTo>
                  <a:lnTo>
                    <a:pt x="25" y="392"/>
                  </a:lnTo>
                  <a:lnTo>
                    <a:pt x="1" y="489"/>
                  </a:lnTo>
                  <a:lnTo>
                    <a:pt x="1" y="12994"/>
                  </a:lnTo>
                  <a:lnTo>
                    <a:pt x="25" y="13092"/>
                  </a:lnTo>
                  <a:lnTo>
                    <a:pt x="49" y="13189"/>
                  </a:lnTo>
                  <a:lnTo>
                    <a:pt x="98" y="13263"/>
                  </a:lnTo>
                  <a:lnTo>
                    <a:pt x="147" y="13336"/>
                  </a:lnTo>
                  <a:lnTo>
                    <a:pt x="220" y="13409"/>
                  </a:lnTo>
                  <a:lnTo>
                    <a:pt x="318" y="13434"/>
                  </a:lnTo>
                  <a:lnTo>
                    <a:pt x="391" y="13483"/>
                  </a:lnTo>
                  <a:lnTo>
                    <a:pt x="18123" y="13483"/>
                  </a:lnTo>
                  <a:lnTo>
                    <a:pt x="18196" y="13434"/>
                  </a:lnTo>
                  <a:lnTo>
                    <a:pt x="18293" y="13409"/>
                  </a:lnTo>
                  <a:lnTo>
                    <a:pt x="18367" y="13336"/>
                  </a:lnTo>
                  <a:lnTo>
                    <a:pt x="18416" y="13263"/>
                  </a:lnTo>
                  <a:lnTo>
                    <a:pt x="18464" y="13189"/>
                  </a:lnTo>
                  <a:lnTo>
                    <a:pt x="18489" y="13092"/>
                  </a:lnTo>
                  <a:lnTo>
                    <a:pt x="18513" y="12994"/>
                  </a:lnTo>
                  <a:lnTo>
                    <a:pt x="18513" y="489"/>
                  </a:lnTo>
                  <a:lnTo>
                    <a:pt x="18489" y="392"/>
                  </a:lnTo>
                  <a:lnTo>
                    <a:pt x="18464" y="294"/>
                  </a:lnTo>
                  <a:lnTo>
                    <a:pt x="18416" y="221"/>
                  </a:lnTo>
                  <a:lnTo>
                    <a:pt x="18367" y="148"/>
                  </a:lnTo>
                  <a:lnTo>
                    <a:pt x="18293" y="74"/>
                  </a:lnTo>
                  <a:lnTo>
                    <a:pt x="18196" y="50"/>
                  </a:lnTo>
                  <a:lnTo>
                    <a:pt x="1812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53" name="Picture 2" descr="Минздрав Московской области | Facebook">
            <a:extLst>
              <a:ext uri="{FF2B5EF4-FFF2-40B4-BE49-F238E27FC236}">
                <a16:creationId xmlns:a16="http://schemas.microsoft.com/office/drawing/2014/main" id="{A4C3F0C1-28D9-4B65-B9ED-B416F5E7B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800" y="3576196"/>
            <a:ext cx="408797" cy="408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1" name="Google Shape;781;p46">
            <a:extLst>
              <a:ext uri="{FF2B5EF4-FFF2-40B4-BE49-F238E27FC236}">
                <a16:creationId xmlns:a16="http://schemas.microsoft.com/office/drawing/2014/main" id="{E831CB2C-FF0F-44A0-B9E9-2FFF17F4552F}"/>
              </a:ext>
            </a:extLst>
          </p:cNvPr>
          <p:cNvGrpSpPr/>
          <p:nvPr/>
        </p:nvGrpSpPr>
        <p:grpSpPr>
          <a:xfrm>
            <a:off x="3959223" y="1690886"/>
            <a:ext cx="967991" cy="867448"/>
            <a:chOff x="2583325" y="2972875"/>
            <a:chExt cx="462850" cy="445750"/>
          </a:xfrm>
          <a:solidFill>
            <a:schemeClr val="accent1"/>
          </a:solidFill>
        </p:grpSpPr>
        <p:sp>
          <p:nvSpPr>
            <p:cNvPr id="62" name="Google Shape;782;p46">
              <a:extLst>
                <a:ext uri="{FF2B5EF4-FFF2-40B4-BE49-F238E27FC236}">
                  <a16:creationId xmlns:a16="http://schemas.microsoft.com/office/drawing/2014/main" id="{09349FF2-A001-4064-9A26-F969FB54929A}"/>
                </a:ext>
              </a:extLst>
            </p:cNvPr>
            <p:cNvSpPr/>
            <p:nvPr/>
          </p:nvSpPr>
          <p:spPr>
            <a:xfrm>
              <a:off x="2701775" y="3323350"/>
              <a:ext cx="225950" cy="95275"/>
            </a:xfrm>
            <a:custGeom>
              <a:avLst/>
              <a:gdLst/>
              <a:ahLst/>
              <a:cxnLst/>
              <a:rect l="l" t="t" r="r" b="b"/>
              <a:pathLst>
                <a:path w="9038" h="3811" extrusionOk="0">
                  <a:moveTo>
                    <a:pt x="2956" y="1"/>
                  </a:moveTo>
                  <a:lnTo>
                    <a:pt x="2956" y="2956"/>
                  </a:lnTo>
                  <a:lnTo>
                    <a:pt x="685" y="2956"/>
                  </a:lnTo>
                  <a:lnTo>
                    <a:pt x="514" y="3005"/>
                  </a:lnTo>
                  <a:lnTo>
                    <a:pt x="367" y="3103"/>
                  </a:lnTo>
                  <a:lnTo>
                    <a:pt x="245" y="3200"/>
                  </a:lnTo>
                  <a:lnTo>
                    <a:pt x="147" y="3322"/>
                  </a:lnTo>
                  <a:lnTo>
                    <a:pt x="50" y="3469"/>
                  </a:lnTo>
                  <a:lnTo>
                    <a:pt x="1" y="3640"/>
                  </a:lnTo>
                  <a:lnTo>
                    <a:pt x="1" y="3811"/>
                  </a:lnTo>
                  <a:lnTo>
                    <a:pt x="9037" y="3811"/>
                  </a:lnTo>
                  <a:lnTo>
                    <a:pt x="9037" y="3640"/>
                  </a:lnTo>
                  <a:lnTo>
                    <a:pt x="8988" y="3469"/>
                  </a:lnTo>
                  <a:lnTo>
                    <a:pt x="8891" y="3322"/>
                  </a:lnTo>
                  <a:lnTo>
                    <a:pt x="8793" y="3200"/>
                  </a:lnTo>
                  <a:lnTo>
                    <a:pt x="8671" y="3103"/>
                  </a:lnTo>
                  <a:lnTo>
                    <a:pt x="8524" y="3005"/>
                  </a:lnTo>
                  <a:lnTo>
                    <a:pt x="8353" y="2956"/>
                  </a:lnTo>
                  <a:lnTo>
                    <a:pt x="6082" y="2956"/>
                  </a:lnTo>
                  <a:lnTo>
                    <a:pt x="608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783;p46">
              <a:extLst>
                <a:ext uri="{FF2B5EF4-FFF2-40B4-BE49-F238E27FC236}">
                  <a16:creationId xmlns:a16="http://schemas.microsoft.com/office/drawing/2014/main" id="{5B01779A-5AF4-4C18-AC8E-583046423F6F}"/>
                </a:ext>
              </a:extLst>
            </p:cNvPr>
            <p:cNvSpPr/>
            <p:nvPr/>
          </p:nvSpPr>
          <p:spPr>
            <a:xfrm>
              <a:off x="2583325" y="2972875"/>
              <a:ext cx="462850" cy="337075"/>
            </a:xfrm>
            <a:custGeom>
              <a:avLst/>
              <a:gdLst/>
              <a:ahLst/>
              <a:cxnLst/>
              <a:rect l="l" t="t" r="r" b="b"/>
              <a:pathLst>
                <a:path w="18514" h="13483" extrusionOk="0">
                  <a:moveTo>
                    <a:pt x="17048" y="1466"/>
                  </a:moveTo>
                  <a:lnTo>
                    <a:pt x="17048" y="12017"/>
                  </a:lnTo>
                  <a:lnTo>
                    <a:pt x="1466" y="12017"/>
                  </a:lnTo>
                  <a:lnTo>
                    <a:pt x="1466" y="1466"/>
                  </a:lnTo>
                  <a:close/>
                  <a:moveTo>
                    <a:pt x="391" y="1"/>
                  </a:moveTo>
                  <a:lnTo>
                    <a:pt x="318" y="50"/>
                  </a:lnTo>
                  <a:lnTo>
                    <a:pt x="220" y="74"/>
                  </a:lnTo>
                  <a:lnTo>
                    <a:pt x="147" y="148"/>
                  </a:lnTo>
                  <a:lnTo>
                    <a:pt x="98" y="221"/>
                  </a:lnTo>
                  <a:lnTo>
                    <a:pt x="49" y="294"/>
                  </a:lnTo>
                  <a:lnTo>
                    <a:pt x="25" y="392"/>
                  </a:lnTo>
                  <a:lnTo>
                    <a:pt x="1" y="489"/>
                  </a:lnTo>
                  <a:lnTo>
                    <a:pt x="1" y="12994"/>
                  </a:lnTo>
                  <a:lnTo>
                    <a:pt x="25" y="13092"/>
                  </a:lnTo>
                  <a:lnTo>
                    <a:pt x="49" y="13189"/>
                  </a:lnTo>
                  <a:lnTo>
                    <a:pt x="98" y="13263"/>
                  </a:lnTo>
                  <a:lnTo>
                    <a:pt x="147" y="13336"/>
                  </a:lnTo>
                  <a:lnTo>
                    <a:pt x="220" y="13409"/>
                  </a:lnTo>
                  <a:lnTo>
                    <a:pt x="318" y="13434"/>
                  </a:lnTo>
                  <a:lnTo>
                    <a:pt x="391" y="13483"/>
                  </a:lnTo>
                  <a:lnTo>
                    <a:pt x="18123" y="13483"/>
                  </a:lnTo>
                  <a:lnTo>
                    <a:pt x="18196" y="13434"/>
                  </a:lnTo>
                  <a:lnTo>
                    <a:pt x="18293" y="13409"/>
                  </a:lnTo>
                  <a:lnTo>
                    <a:pt x="18367" y="13336"/>
                  </a:lnTo>
                  <a:lnTo>
                    <a:pt x="18416" y="13263"/>
                  </a:lnTo>
                  <a:lnTo>
                    <a:pt x="18464" y="13189"/>
                  </a:lnTo>
                  <a:lnTo>
                    <a:pt x="18489" y="13092"/>
                  </a:lnTo>
                  <a:lnTo>
                    <a:pt x="18513" y="12994"/>
                  </a:lnTo>
                  <a:lnTo>
                    <a:pt x="18513" y="489"/>
                  </a:lnTo>
                  <a:lnTo>
                    <a:pt x="18489" y="392"/>
                  </a:lnTo>
                  <a:lnTo>
                    <a:pt x="18464" y="294"/>
                  </a:lnTo>
                  <a:lnTo>
                    <a:pt x="18416" y="221"/>
                  </a:lnTo>
                  <a:lnTo>
                    <a:pt x="18367" y="148"/>
                  </a:lnTo>
                  <a:lnTo>
                    <a:pt x="18293" y="74"/>
                  </a:lnTo>
                  <a:lnTo>
                    <a:pt x="18196" y="50"/>
                  </a:lnTo>
                  <a:lnTo>
                    <a:pt x="1812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8508EA09-8DC5-4B29-ACDB-233D1EA54A2D}"/>
              </a:ext>
            </a:extLst>
          </p:cNvPr>
          <p:cNvSpPr txBox="1"/>
          <p:nvPr/>
        </p:nvSpPr>
        <p:spPr>
          <a:xfrm>
            <a:off x="4196933" y="1747198"/>
            <a:ext cx="3717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</a:rPr>
              <a:t>@</a:t>
            </a:r>
            <a:endParaRPr lang="ru-RU" sz="2400" b="1" dirty="0">
              <a:solidFill>
                <a:schemeClr val="accent1"/>
              </a:solidFill>
            </a:endParaRPr>
          </a:p>
        </p:txBody>
      </p:sp>
      <p:grpSp>
        <p:nvGrpSpPr>
          <p:cNvPr id="64" name="Google Shape;781;p46">
            <a:extLst>
              <a:ext uri="{FF2B5EF4-FFF2-40B4-BE49-F238E27FC236}">
                <a16:creationId xmlns:a16="http://schemas.microsoft.com/office/drawing/2014/main" id="{BBC9B1E9-D7B7-4086-9050-5D5CD5A7BBCE}"/>
              </a:ext>
            </a:extLst>
          </p:cNvPr>
          <p:cNvGrpSpPr/>
          <p:nvPr/>
        </p:nvGrpSpPr>
        <p:grpSpPr>
          <a:xfrm>
            <a:off x="7049363" y="1670382"/>
            <a:ext cx="967991" cy="867448"/>
            <a:chOff x="2583325" y="2972875"/>
            <a:chExt cx="462850" cy="445750"/>
          </a:xfrm>
          <a:solidFill>
            <a:schemeClr val="accent1"/>
          </a:solidFill>
        </p:grpSpPr>
        <p:sp>
          <p:nvSpPr>
            <p:cNvPr id="65" name="Google Shape;782;p46">
              <a:extLst>
                <a:ext uri="{FF2B5EF4-FFF2-40B4-BE49-F238E27FC236}">
                  <a16:creationId xmlns:a16="http://schemas.microsoft.com/office/drawing/2014/main" id="{367597AA-2808-4B34-AEB8-E16923EC1C89}"/>
                </a:ext>
              </a:extLst>
            </p:cNvPr>
            <p:cNvSpPr/>
            <p:nvPr/>
          </p:nvSpPr>
          <p:spPr>
            <a:xfrm>
              <a:off x="2701775" y="3323350"/>
              <a:ext cx="225950" cy="95275"/>
            </a:xfrm>
            <a:custGeom>
              <a:avLst/>
              <a:gdLst/>
              <a:ahLst/>
              <a:cxnLst/>
              <a:rect l="l" t="t" r="r" b="b"/>
              <a:pathLst>
                <a:path w="9038" h="3811" extrusionOk="0">
                  <a:moveTo>
                    <a:pt x="2956" y="1"/>
                  </a:moveTo>
                  <a:lnTo>
                    <a:pt x="2956" y="2956"/>
                  </a:lnTo>
                  <a:lnTo>
                    <a:pt x="685" y="2956"/>
                  </a:lnTo>
                  <a:lnTo>
                    <a:pt x="514" y="3005"/>
                  </a:lnTo>
                  <a:lnTo>
                    <a:pt x="367" y="3103"/>
                  </a:lnTo>
                  <a:lnTo>
                    <a:pt x="245" y="3200"/>
                  </a:lnTo>
                  <a:lnTo>
                    <a:pt x="147" y="3322"/>
                  </a:lnTo>
                  <a:lnTo>
                    <a:pt x="50" y="3469"/>
                  </a:lnTo>
                  <a:lnTo>
                    <a:pt x="1" y="3640"/>
                  </a:lnTo>
                  <a:lnTo>
                    <a:pt x="1" y="3811"/>
                  </a:lnTo>
                  <a:lnTo>
                    <a:pt x="9037" y="3811"/>
                  </a:lnTo>
                  <a:lnTo>
                    <a:pt x="9037" y="3640"/>
                  </a:lnTo>
                  <a:lnTo>
                    <a:pt x="8988" y="3469"/>
                  </a:lnTo>
                  <a:lnTo>
                    <a:pt x="8891" y="3322"/>
                  </a:lnTo>
                  <a:lnTo>
                    <a:pt x="8793" y="3200"/>
                  </a:lnTo>
                  <a:lnTo>
                    <a:pt x="8671" y="3103"/>
                  </a:lnTo>
                  <a:lnTo>
                    <a:pt x="8524" y="3005"/>
                  </a:lnTo>
                  <a:lnTo>
                    <a:pt x="8353" y="2956"/>
                  </a:lnTo>
                  <a:lnTo>
                    <a:pt x="6082" y="2956"/>
                  </a:lnTo>
                  <a:lnTo>
                    <a:pt x="608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783;p46">
              <a:extLst>
                <a:ext uri="{FF2B5EF4-FFF2-40B4-BE49-F238E27FC236}">
                  <a16:creationId xmlns:a16="http://schemas.microsoft.com/office/drawing/2014/main" id="{808A0735-6203-46C4-8512-C4EFD63CF3A0}"/>
                </a:ext>
              </a:extLst>
            </p:cNvPr>
            <p:cNvSpPr/>
            <p:nvPr/>
          </p:nvSpPr>
          <p:spPr>
            <a:xfrm>
              <a:off x="2583325" y="2972875"/>
              <a:ext cx="462850" cy="337075"/>
            </a:xfrm>
            <a:custGeom>
              <a:avLst/>
              <a:gdLst/>
              <a:ahLst/>
              <a:cxnLst/>
              <a:rect l="l" t="t" r="r" b="b"/>
              <a:pathLst>
                <a:path w="18514" h="13483" extrusionOk="0">
                  <a:moveTo>
                    <a:pt x="17048" y="1466"/>
                  </a:moveTo>
                  <a:lnTo>
                    <a:pt x="17048" y="12017"/>
                  </a:lnTo>
                  <a:lnTo>
                    <a:pt x="1466" y="12017"/>
                  </a:lnTo>
                  <a:lnTo>
                    <a:pt x="1466" y="1466"/>
                  </a:lnTo>
                  <a:close/>
                  <a:moveTo>
                    <a:pt x="391" y="1"/>
                  </a:moveTo>
                  <a:lnTo>
                    <a:pt x="318" y="50"/>
                  </a:lnTo>
                  <a:lnTo>
                    <a:pt x="220" y="74"/>
                  </a:lnTo>
                  <a:lnTo>
                    <a:pt x="147" y="148"/>
                  </a:lnTo>
                  <a:lnTo>
                    <a:pt x="98" y="221"/>
                  </a:lnTo>
                  <a:lnTo>
                    <a:pt x="49" y="294"/>
                  </a:lnTo>
                  <a:lnTo>
                    <a:pt x="25" y="392"/>
                  </a:lnTo>
                  <a:lnTo>
                    <a:pt x="1" y="489"/>
                  </a:lnTo>
                  <a:lnTo>
                    <a:pt x="1" y="12994"/>
                  </a:lnTo>
                  <a:lnTo>
                    <a:pt x="25" y="13092"/>
                  </a:lnTo>
                  <a:lnTo>
                    <a:pt x="49" y="13189"/>
                  </a:lnTo>
                  <a:lnTo>
                    <a:pt x="98" y="13263"/>
                  </a:lnTo>
                  <a:lnTo>
                    <a:pt x="147" y="13336"/>
                  </a:lnTo>
                  <a:lnTo>
                    <a:pt x="220" y="13409"/>
                  </a:lnTo>
                  <a:lnTo>
                    <a:pt x="318" y="13434"/>
                  </a:lnTo>
                  <a:lnTo>
                    <a:pt x="391" y="13483"/>
                  </a:lnTo>
                  <a:lnTo>
                    <a:pt x="18123" y="13483"/>
                  </a:lnTo>
                  <a:lnTo>
                    <a:pt x="18196" y="13434"/>
                  </a:lnTo>
                  <a:lnTo>
                    <a:pt x="18293" y="13409"/>
                  </a:lnTo>
                  <a:lnTo>
                    <a:pt x="18367" y="13336"/>
                  </a:lnTo>
                  <a:lnTo>
                    <a:pt x="18416" y="13263"/>
                  </a:lnTo>
                  <a:lnTo>
                    <a:pt x="18464" y="13189"/>
                  </a:lnTo>
                  <a:lnTo>
                    <a:pt x="18489" y="13092"/>
                  </a:lnTo>
                  <a:lnTo>
                    <a:pt x="18513" y="12994"/>
                  </a:lnTo>
                  <a:lnTo>
                    <a:pt x="18513" y="489"/>
                  </a:lnTo>
                  <a:lnTo>
                    <a:pt x="18489" y="392"/>
                  </a:lnTo>
                  <a:lnTo>
                    <a:pt x="18464" y="294"/>
                  </a:lnTo>
                  <a:lnTo>
                    <a:pt x="18416" y="221"/>
                  </a:lnTo>
                  <a:lnTo>
                    <a:pt x="18367" y="148"/>
                  </a:lnTo>
                  <a:lnTo>
                    <a:pt x="18293" y="74"/>
                  </a:lnTo>
                  <a:lnTo>
                    <a:pt x="18196" y="50"/>
                  </a:lnTo>
                  <a:lnTo>
                    <a:pt x="1812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67" name="Рисунок 66">
            <a:extLst>
              <a:ext uri="{FF2B5EF4-FFF2-40B4-BE49-F238E27FC236}">
                <a16:creationId xmlns:a16="http://schemas.microsoft.com/office/drawing/2014/main" id="{B592C874-7CD7-40D2-95A6-40B6DE3046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74259" y="1758534"/>
            <a:ext cx="518198" cy="442241"/>
          </a:xfrm>
          <a:prstGeom prst="rect">
            <a:avLst/>
          </a:prstGeom>
        </p:spPr>
      </p:pic>
      <p:cxnSp>
        <p:nvCxnSpPr>
          <p:cNvPr id="33" name="Прямая соединительная линия 32">
            <a:extLst>
              <a:ext uri="{FF2B5EF4-FFF2-40B4-BE49-F238E27FC236}">
                <a16:creationId xmlns:a16="http://schemas.microsoft.com/office/drawing/2014/main" id="{2B8AD3F3-F5A5-4D27-B878-03C228F5BF3B}"/>
              </a:ext>
            </a:extLst>
          </p:cNvPr>
          <p:cNvCxnSpPr/>
          <p:nvPr/>
        </p:nvCxnSpPr>
        <p:spPr>
          <a:xfrm>
            <a:off x="5106440" y="1517650"/>
            <a:ext cx="0" cy="2965450"/>
          </a:xfrm>
          <a:prstGeom prst="line">
            <a:avLst/>
          </a:prstGeom>
          <a:ln w="57150"/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69" name="Прямая соединительная линия 68">
            <a:extLst>
              <a:ext uri="{FF2B5EF4-FFF2-40B4-BE49-F238E27FC236}">
                <a16:creationId xmlns:a16="http://schemas.microsoft.com/office/drawing/2014/main" id="{9F059AFE-3DD8-4447-9D0B-6E4D3BF1CBD1}"/>
              </a:ext>
            </a:extLst>
          </p:cNvPr>
          <p:cNvCxnSpPr/>
          <p:nvPr/>
        </p:nvCxnSpPr>
        <p:spPr>
          <a:xfrm>
            <a:off x="5373140" y="1517650"/>
            <a:ext cx="0" cy="2965450"/>
          </a:xfrm>
          <a:prstGeom prst="line">
            <a:avLst/>
          </a:prstGeom>
          <a:ln w="57150"/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34" name="Прямоугольник 33">
            <a:extLst>
              <a:ext uri="{FF2B5EF4-FFF2-40B4-BE49-F238E27FC236}">
                <a16:creationId xmlns:a16="http://schemas.microsoft.com/office/drawing/2014/main" id="{7C6D2162-2C43-4AEA-8284-3A69C27EA976}"/>
              </a:ext>
            </a:extLst>
          </p:cNvPr>
          <p:cNvSpPr/>
          <p:nvPr/>
        </p:nvSpPr>
        <p:spPr>
          <a:xfrm>
            <a:off x="5125420" y="1517650"/>
            <a:ext cx="228742" cy="2965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8" name="Прямая соединительная линия 67">
            <a:extLst>
              <a:ext uri="{FF2B5EF4-FFF2-40B4-BE49-F238E27FC236}">
                <a16:creationId xmlns:a16="http://schemas.microsoft.com/office/drawing/2014/main" id="{C483DA0F-5D51-4CC6-944D-3DDADC5C8AAD}"/>
              </a:ext>
            </a:extLst>
          </p:cNvPr>
          <p:cNvCxnSpPr>
            <a:cxnSpLocks/>
          </p:cNvCxnSpPr>
          <p:nvPr/>
        </p:nvCxnSpPr>
        <p:spPr>
          <a:xfrm>
            <a:off x="5149393" y="1595438"/>
            <a:ext cx="170320" cy="151760"/>
          </a:xfrm>
          <a:prstGeom prst="line">
            <a:avLst/>
          </a:prstGeom>
          <a:ln w="28575"/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76" name="Прямая соединительная линия 75">
            <a:extLst>
              <a:ext uri="{FF2B5EF4-FFF2-40B4-BE49-F238E27FC236}">
                <a16:creationId xmlns:a16="http://schemas.microsoft.com/office/drawing/2014/main" id="{D1F6EA5F-710B-4F9D-8114-9203CC2FDDA3}"/>
              </a:ext>
            </a:extLst>
          </p:cNvPr>
          <p:cNvCxnSpPr>
            <a:cxnSpLocks/>
          </p:cNvCxnSpPr>
          <p:nvPr/>
        </p:nvCxnSpPr>
        <p:spPr>
          <a:xfrm>
            <a:off x="5138998" y="1758534"/>
            <a:ext cx="170320" cy="151760"/>
          </a:xfrm>
          <a:prstGeom prst="line">
            <a:avLst/>
          </a:prstGeom>
          <a:ln w="28575"/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77" name="Прямая соединительная линия 76">
            <a:extLst>
              <a:ext uri="{FF2B5EF4-FFF2-40B4-BE49-F238E27FC236}">
                <a16:creationId xmlns:a16="http://schemas.microsoft.com/office/drawing/2014/main" id="{50BFD8F3-E51A-4070-B35E-6AC61A7246B9}"/>
              </a:ext>
            </a:extLst>
          </p:cNvPr>
          <p:cNvCxnSpPr>
            <a:cxnSpLocks/>
          </p:cNvCxnSpPr>
          <p:nvPr/>
        </p:nvCxnSpPr>
        <p:spPr>
          <a:xfrm>
            <a:off x="5148243" y="1935138"/>
            <a:ext cx="170320" cy="151760"/>
          </a:xfrm>
          <a:prstGeom prst="line">
            <a:avLst/>
          </a:prstGeom>
          <a:ln w="28575"/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78" name="Прямая соединительная линия 77">
            <a:extLst>
              <a:ext uri="{FF2B5EF4-FFF2-40B4-BE49-F238E27FC236}">
                <a16:creationId xmlns:a16="http://schemas.microsoft.com/office/drawing/2014/main" id="{C045139D-61BD-49AD-B3C3-0C33EBA34AC8}"/>
              </a:ext>
            </a:extLst>
          </p:cNvPr>
          <p:cNvCxnSpPr>
            <a:cxnSpLocks/>
          </p:cNvCxnSpPr>
          <p:nvPr/>
        </p:nvCxnSpPr>
        <p:spPr>
          <a:xfrm>
            <a:off x="5148243" y="2097393"/>
            <a:ext cx="170320" cy="151760"/>
          </a:xfrm>
          <a:prstGeom prst="line">
            <a:avLst/>
          </a:prstGeom>
          <a:ln w="28575"/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79" name="Прямая соединительная линия 78">
            <a:extLst>
              <a:ext uri="{FF2B5EF4-FFF2-40B4-BE49-F238E27FC236}">
                <a16:creationId xmlns:a16="http://schemas.microsoft.com/office/drawing/2014/main" id="{096CC413-B93B-454B-8D5A-627F8073D230}"/>
              </a:ext>
            </a:extLst>
          </p:cNvPr>
          <p:cNvCxnSpPr>
            <a:cxnSpLocks/>
          </p:cNvCxnSpPr>
          <p:nvPr/>
        </p:nvCxnSpPr>
        <p:spPr>
          <a:xfrm>
            <a:off x="5148243" y="2268046"/>
            <a:ext cx="170320" cy="151760"/>
          </a:xfrm>
          <a:prstGeom prst="line">
            <a:avLst/>
          </a:prstGeom>
          <a:ln w="28575"/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80" name="Прямая соединительная линия 79">
            <a:extLst>
              <a:ext uri="{FF2B5EF4-FFF2-40B4-BE49-F238E27FC236}">
                <a16:creationId xmlns:a16="http://schemas.microsoft.com/office/drawing/2014/main" id="{813FC244-0E74-4F10-A6EE-7F95BD304C5E}"/>
              </a:ext>
            </a:extLst>
          </p:cNvPr>
          <p:cNvCxnSpPr>
            <a:cxnSpLocks/>
          </p:cNvCxnSpPr>
          <p:nvPr/>
        </p:nvCxnSpPr>
        <p:spPr>
          <a:xfrm>
            <a:off x="5139759" y="2424238"/>
            <a:ext cx="170320" cy="151760"/>
          </a:xfrm>
          <a:prstGeom prst="line">
            <a:avLst/>
          </a:prstGeom>
          <a:ln w="28575"/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81" name="Прямая соединительная линия 80">
            <a:extLst>
              <a:ext uri="{FF2B5EF4-FFF2-40B4-BE49-F238E27FC236}">
                <a16:creationId xmlns:a16="http://schemas.microsoft.com/office/drawing/2014/main" id="{6286E717-84DF-4237-9377-A9A285485381}"/>
              </a:ext>
            </a:extLst>
          </p:cNvPr>
          <p:cNvCxnSpPr>
            <a:cxnSpLocks/>
          </p:cNvCxnSpPr>
          <p:nvPr/>
        </p:nvCxnSpPr>
        <p:spPr>
          <a:xfrm>
            <a:off x="5154631" y="2608930"/>
            <a:ext cx="170320" cy="151760"/>
          </a:xfrm>
          <a:prstGeom prst="line">
            <a:avLst/>
          </a:prstGeom>
          <a:ln w="28575"/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82" name="Прямая соединительная линия 81">
            <a:extLst>
              <a:ext uri="{FF2B5EF4-FFF2-40B4-BE49-F238E27FC236}">
                <a16:creationId xmlns:a16="http://schemas.microsoft.com/office/drawing/2014/main" id="{9B030B16-225B-482D-BEE5-603F6BB78BA7}"/>
              </a:ext>
            </a:extLst>
          </p:cNvPr>
          <p:cNvCxnSpPr>
            <a:cxnSpLocks/>
          </p:cNvCxnSpPr>
          <p:nvPr/>
        </p:nvCxnSpPr>
        <p:spPr>
          <a:xfrm>
            <a:off x="5148243" y="2781266"/>
            <a:ext cx="170320" cy="151760"/>
          </a:xfrm>
          <a:prstGeom prst="line">
            <a:avLst/>
          </a:prstGeom>
          <a:ln w="28575"/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83" name="Прямая соединительная линия 82">
            <a:extLst>
              <a:ext uri="{FF2B5EF4-FFF2-40B4-BE49-F238E27FC236}">
                <a16:creationId xmlns:a16="http://schemas.microsoft.com/office/drawing/2014/main" id="{D5A18CEA-E027-439D-8F31-CDCD675379AA}"/>
              </a:ext>
            </a:extLst>
          </p:cNvPr>
          <p:cNvCxnSpPr>
            <a:cxnSpLocks/>
          </p:cNvCxnSpPr>
          <p:nvPr/>
        </p:nvCxnSpPr>
        <p:spPr>
          <a:xfrm>
            <a:off x="5154326" y="2951387"/>
            <a:ext cx="170320" cy="151760"/>
          </a:xfrm>
          <a:prstGeom prst="line">
            <a:avLst/>
          </a:prstGeom>
          <a:ln w="28575"/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84" name="Прямая соединительная линия 83">
            <a:extLst>
              <a:ext uri="{FF2B5EF4-FFF2-40B4-BE49-F238E27FC236}">
                <a16:creationId xmlns:a16="http://schemas.microsoft.com/office/drawing/2014/main" id="{2B768029-EFF3-4D96-B92C-5FC31290E3B9}"/>
              </a:ext>
            </a:extLst>
          </p:cNvPr>
          <p:cNvCxnSpPr>
            <a:cxnSpLocks/>
          </p:cNvCxnSpPr>
          <p:nvPr/>
        </p:nvCxnSpPr>
        <p:spPr>
          <a:xfrm>
            <a:off x="5148243" y="3103679"/>
            <a:ext cx="170320" cy="151760"/>
          </a:xfrm>
          <a:prstGeom prst="line">
            <a:avLst/>
          </a:prstGeom>
          <a:ln w="28575"/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85" name="Прямая соединительная линия 84">
            <a:extLst>
              <a:ext uri="{FF2B5EF4-FFF2-40B4-BE49-F238E27FC236}">
                <a16:creationId xmlns:a16="http://schemas.microsoft.com/office/drawing/2014/main" id="{61EB1774-1516-4C0C-AE78-3A689D1504A4}"/>
              </a:ext>
            </a:extLst>
          </p:cNvPr>
          <p:cNvCxnSpPr>
            <a:cxnSpLocks/>
          </p:cNvCxnSpPr>
          <p:nvPr/>
        </p:nvCxnSpPr>
        <p:spPr>
          <a:xfrm>
            <a:off x="5138998" y="3243701"/>
            <a:ext cx="170320" cy="151760"/>
          </a:xfrm>
          <a:prstGeom prst="line">
            <a:avLst/>
          </a:prstGeom>
          <a:ln w="28575"/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86" name="Прямая соединительная линия 85">
            <a:extLst>
              <a:ext uri="{FF2B5EF4-FFF2-40B4-BE49-F238E27FC236}">
                <a16:creationId xmlns:a16="http://schemas.microsoft.com/office/drawing/2014/main" id="{334694FF-B67F-4C82-9FC4-4A304939F5D6}"/>
              </a:ext>
            </a:extLst>
          </p:cNvPr>
          <p:cNvCxnSpPr>
            <a:cxnSpLocks/>
          </p:cNvCxnSpPr>
          <p:nvPr/>
        </p:nvCxnSpPr>
        <p:spPr>
          <a:xfrm>
            <a:off x="5144521" y="3395461"/>
            <a:ext cx="170320" cy="151760"/>
          </a:xfrm>
          <a:prstGeom prst="line">
            <a:avLst/>
          </a:prstGeom>
          <a:ln w="28575"/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87" name="Прямая соединительная линия 86">
            <a:extLst>
              <a:ext uri="{FF2B5EF4-FFF2-40B4-BE49-F238E27FC236}">
                <a16:creationId xmlns:a16="http://schemas.microsoft.com/office/drawing/2014/main" id="{675ED114-608D-45DF-9D1A-FC2A6EE03873}"/>
              </a:ext>
            </a:extLst>
          </p:cNvPr>
          <p:cNvCxnSpPr>
            <a:cxnSpLocks/>
          </p:cNvCxnSpPr>
          <p:nvPr/>
        </p:nvCxnSpPr>
        <p:spPr>
          <a:xfrm>
            <a:off x="5154631" y="3540683"/>
            <a:ext cx="170320" cy="151760"/>
          </a:xfrm>
          <a:prstGeom prst="line">
            <a:avLst/>
          </a:prstGeom>
          <a:ln w="28575"/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88" name="Прямая соединительная линия 87">
            <a:extLst>
              <a:ext uri="{FF2B5EF4-FFF2-40B4-BE49-F238E27FC236}">
                <a16:creationId xmlns:a16="http://schemas.microsoft.com/office/drawing/2014/main" id="{21FF52E3-261D-41B1-8B7A-4288B9E40F44}"/>
              </a:ext>
            </a:extLst>
          </p:cNvPr>
          <p:cNvCxnSpPr>
            <a:cxnSpLocks/>
          </p:cNvCxnSpPr>
          <p:nvPr/>
        </p:nvCxnSpPr>
        <p:spPr>
          <a:xfrm>
            <a:off x="5130540" y="3685406"/>
            <a:ext cx="170320" cy="151760"/>
          </a:xfrm>
          <a:prstGeom prst="line">
            <a:avLst/>
          </a:prstGeom>
          <a:ln w="28575"/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89" name="Прямая соединительная линия 88">
            <a:extLst>
              <a:ext uri="{FF2B5EF4-FFF2-40B4-BE49-F238E27FC236}">
                <a16:creationId xmlns:a16="http://schemas.microsoft.com/office/drawing/2014/main" id="{637AD5C7-E431-48BA-9E26-56062CB48635}"/>
              </a:ext>
            </a:extLst>
          </p:cNvPr>
          <p:cNvCxnSpPr>
            <a:cxnSpLocks/>
          </p:cNvCxnSpPr>
          <p:nvPr/>
        </p:nvCxnSpPr>
        <p:spPr>
          <a:xfrm>
            <a:off x="5138998" y="3867528"/>
            <a:ext cx="170320" cy="151760"/>
          </a:xfrm>
          <a:prstGeom prst="line">
            <a:avLst/>
          </a:prstGeom>
          <a:ln w="28575"/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90" name="Прямая соединительная линия 89">
            <a:extLst>
              <a:ext uri="{FF2B5EF4-FFF2-40B4-BE49-F238E27FC236}">
                <a16:creationId xmlns:a16="http://schemas.microsoft.com/office/drawing/2014/main" id="{6AC4E3EC-49EE-46FA-AB2C-7493493526CB}"/>
              </a:ext>
            </a:extLst>
          </p:cNvPr>
          <p:cNvCxnSpPr>
            <a:cxnSpLocks/>
          </p:cNvCxnSpPr>
          <p:nvPr/>
        </p:nvCxnSpPr>
        <p:spPr>
          <a:xfrm>
            <a:off x="5147938" y="4041339"/>
            <a:ext cx="170320" cy="151760"/>
          </a:xfrm>
          <a:prstGeom prst="line">
            <a:avLst/>
          </a:prstGeom>
          <a:ln w="28575"/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91" name="Прямая соединительная линия 90">
            <a:extLst>
              <a:ext uri="{FF2B5EF4-FFF2-40B4-BE49-F238E27FC236}">
                <a16:creationId xmlns:a16="http://schemas.microsoft.com/office/drawing/2014/main" id="{21F09FA5-D298-4732-B3A2-110F44D1B2DA}"/>
              </a:ext>
            </a:extLst>
          </p:cNvPr>
          <p:cNvCxnSpPr>
            <a:cxnSpLocks/>
          </p:cNvCxnSpPr>
          <p:nvPr/>
        </p:nvCxnSpPr>
        <p:spPr>
          <a:xfrm>
            <a:off x="5138998" y="4212555"/>
            <a:ext cx="170320" cy="151760"/>
          </a:xfrm>
          <a:prstGeom prst="line">
            <a:avLst/>
          </a:prstGeom>
          <a:ln w="28575"/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pic>
        <p:nvPicPr>
          <p:cNvPr id="74" name="Рисунок 73">
            <a:extLst>
              <a:ext uri="{FF2B5EF4-FFF2-40B4-BE49-F238E27FC236}">
                <a16:creationId xmlns:a16="http://schemas.microsoft.com/office/drawing/2014/main" id="{9FD89AB5-7E10-4C3C-964A-C21FB7878AD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11691" y="1888194"/>
            <a:ext cx="438150" cy="438150"/>
          </a:xfrm>
          <a:prstGeom prst="rect">
            <a:avLst/>
          </a:prstGeom>
        </p:spPr>
      </p:pic>
      <p:pic>
        <p:nvPicPr>
          <p:cNvPr id="94" name="Рисунок 93">
            <a:extLst>
              <a:ext uri="{FF2B5EF4-FFF2-40B4-BE49-F238E27FC236}">
                <a16:creationId xmlns:a16="http://schemas.microsoft.com/office/drawing/2014/main" id="{A50C7F09-E3EA-4BD6-A31E-1BE71F65B4C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85205" y="3640582"/>
            <a:ext cx="438150" cy="438150"/>
          </a:xfrm>
          <a:prstGeom prst="rect">
            <a:avLst/>
          </a:prstGeom>
        </p:spPr>
      </p:pic>
      <p:sp>
        <p:nvSpPr>
          <p:cNvPr id="95" name="Google Shape;779;p46">
            <a:extLst>
              <a:ext uri="{FF2B5EF4-FFF2-40B4-BE49-F238E27FC236}">
                <a16:creationId xmlns:a16="http://schemas.microsoft.com/office/drawing/2014/main" id="{35FF3957-65A1-4469-A967-FDA89F1F563B}"/>
              </a:ext>
            </a:extLst>
          </p:cNvPr>
          <p:cNvSpPr/>
          <p:nvPr/>
        </p:nvSpPr>
        <p:spPr>
          <a:xfrm rot="5400000">
            <a:off x="4607520" y="3375566"/>
            <a:ext cx="690303" cy="1071399"/>
          </a:xfrm>
          <a:custGeom>
            <a:avLst/>
            <a:gdLst/>
            <a:ahLst/>
            <a:cxnLst/>
            <a:rect l="l" t="t" r="r" b="b"/>
            <a:pathLst>
              <a:path w="16022" h="20565" extrusionOk="0">
                <a:moveTo>
                  <a:pt x="14434" y="1588"/>
                </a:moveTo>
                <a:lnTo>
                  <a:pt x="14434" y="17683"/>
                </a:lnTo>
                <a:lnTo>
                  <a:pt x="1588" y="17683"/>
                </a:lnTo>
                <a:lnTo>
                  <a:pt x="1588" y="1588"/>
                </a:lnTo>
                <a:close/>
                <a:moveTo>
                  <a:pt x="8011" y="18293"/>
                </a:moveTo>
                <a:lnTo>
                  <a:pt x="8182" y="18318"/>
                </a:lnTo>
                <a:lnTo>
                  <a:pt x="8328" y="18366"/>
                </a:lnTo>
                <a:lnTo>
                  <a:pt x="8475" y="18440"/>
                </a:lnTo>
                <a:lnTo>
                  <a:pt x="8597" y="18537"/>
                </a:lnTo>
                <a:lnTo>
                  <a:pt x="8695" y="18660"/>
                </a:lnTo>
                <a:lnTo>
                  <a:pt x="8768" y="18806"/>
                </a:lnTo>
                <a:lnTo>
                  <a:pt x="8817" y="18953"/>
                </a:lnTo>
                <a:lnTo>
                  <a:pt x="8841" y="19124"/>
                </a:lnTo>
                <a:lnTo>
                  <a:pt x="8817" y="19295"/>
                </a:lnTo>
                <a:lnTo>
                  <a:pt x="8768" y="19441"/>
                </a:lnTo>
                <a:lnTo>
                  <a:pt x="8695" y="19588"/>
                </a:lnTo>
                <a:lnTo>
                  <a:pt x="8597" y="19710"/>
                </a:lnTo>
                <a:lnTo>
                  <a:pt x="8475" y="19807"/>
                </a:lnTo>
                <a:lnTo>
                  <a:pt x="8328" y="19881"/>
                </a:lnTo>
                <a:lnTo>
                  <a:pt x="8182" y="19930"/>
                </a:lnTo>
                <a:lnTo>
                  <a:pt x="8011" y="19954"/>
                </a:lnTo>
                <a:lnTo>
                  <a:pt x="7840" y="19930"/>
                </a:lnTo>
                <a:lnTo>
                  <a:pt x="7693" y="19881"/>
                </a:lnTo>
                <a:lnTo>
                  <a:pt x="7547" y="19807"/>
                </a:lnTo>
                <a:lnTo>
                  <a:pt x="7425" y="19710"/>
                </a:lnTo>
                <a:lnTo>
                  <a:pt x="7327" y="19588"/>
                </a:lnTo>
                <a:lnTo>
                  <a:pt x="7254" y="19441"/>
                </a:lnTo>
                <a:lnTo>
                  <a:pt x="7205" y="19295"/>
                </a:lnTo>
                <a:lnTo>
                  <a:pt x="7181" y="19124"/>
                </a:lnTo>
                <a:lnTo>
                  <a:pt x="7205" y="18953"/>
                </a:lnTo>
                <a:lnTo>
                  <a:pt x="7254" y="18806"/>
                </a:lnTo>
                <a:lnTo>
                  <a:pt x="7327" y="18660"/>
                </a:lnTo>
                <a:lnTo>
                  <a:pt x="7425" y="18537"/>
                </a:lnTo>
                <a:lnTo>
                  <a:pt x="7547" y="18440"/>
                </a:lnTo>
                <a:lnTo>
                  <a:pt x="7693" y="18366"/>
                </a:lnTo>
                <a:lnTo>
                  <a:pt x="7840" y="18318"/>
                </a:lnTo>
                <a:lnTo>
                  <a:pt x="8011" y="18293"/>
                </a:lnTo>
                <a:close/>
                <a:moveTo>
                  <a:pt x="1270" y="0"/>
                </a:moveTo>
                <a:lnTo>
                  <a:pt x="1026" y="25"/>
                </a:lnTo>
                <a:lnTo>
                  <a:pt x="782" y="98"/>
                </a:lnTo>
                <a:lnTo>
                  <a:pt x="562" y="220"/>
                </a:lnTo>
                <a:lnTo>
                  <a:pt x="367" y="367"/>
                </a:lnTo>
                <a:lnTo>
                  <a:pt x="220" y="562"/>
                </a:lnTo>
                <a:lnTo>
                  <a:pt x="98" y="782"/>
                </a:lnTo>
                <a:lnTo>
                  <a:pt x="25" y="1026"/>
                </a:lnTo>
                <a:lnTo>
                  <a:pt x="0" y="1295"/>
                </a:lnTo>
                <a:lnTo>
                  <a:pt x="0" y="19270"/>
                </a:lnTo>
                <a:lnTo>
                  <a:pt x="25" y="19539"/>
                </a:lnTo>
                <a:lnTo>
                  <a:pt x="98" y="19783"/>
                </a:lnTo>
                <a:lnTo>
                  <a:pt x="220" y="20003"/>
                </a:lnTo>
                <a:lnTo>
                  <a:pt x="367" y="20198"/>
                </a:lnTo>
                <a:lnTo>
                  <a:pt x="562" y="20345"/>
                </a:lnTo>
                <a:lnTo>
                  <a:pt x="782" y="20467"/>
                </a:lnTo>
                <a:lnTo>
                  <a:pt x="1026" y="20540"/>
                </a:lnTo>
                <a:lnTo>
                  <a:pt x="1270" y="20565"/>
                </a:lnTo>
                <a:lnTo>
                  <a:pt x="14752" y="20565"/>
                </a:lnTo>
                <a:lnTo>
                  <a:pt x="14996" y="20540"/>
                </a:lnTo>
                <a:lnTo>
                  <a:pt x="15240" y="20467"/>
                </a:lnTo>
                <a:lnTo>
                  <a:pt x="15460" y="20345"/>
                </a:lnTo>
                <a:lnTo>
                  <a:pt x="15655" y="20198"/>
                </a:lnTo>
                <a:lnTo>
                  <a:pt x="15802" y="20003"/>
                </a:lnTo>
                <a:lnTo>
                  <a:pt x="15924" y="19783"/>
                </a:lnTo>
                <a:lnTo>
                  <a:pt x="15997" y="19539"/>
                </a:lnTo>
                <a:lnTo>
                  <a:pt x="16022" y="19270"/>
                </a:lnTo>
                <a:lnTo>
                  <a:pt x="16022" y="1295"/>
                </a:lnTo>
                <a:lnTo>
                  <a:pt x="15997" y="1026"/>
                </a:lnTo>
                <a:lnTo>
                  <a:pt x="15924" y="782"/>
                </a:lnTo>
                <a:lnTo>
                  <a:pt x="15802" y="562"/>
                </a:lnTo>
                <a:lnTo>
                  <a:pt x="15655" y="367"/>
                </a:lnTo>
                <a:lnTo>
                  <a:pt x="15460" y="220"/>
                </a:lnTo>
                <a:lnTo>
                  <a:pt x="15240" y="98"/>
                </a:lnTo>
                <a:lnTo>
                  <a:pt x="14996" y="25"/>
                </a:lnTo>
                <a:lnTo>
                  <a:pt x="1475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" name="Прямоугольник 74">
            <a:extLst>
              <a:ext uri="{FF2B5EF4-FFF2-40B4-BE49-F238E27FC236}">
                <a16:creationId xmlns:a16="http://schemas.microsoft.com/office/drawing/2014/main" id="{01386503-2C66-45EE-A204-C78539E93B74}"/>
              </a:ext>
            </a:extLst>
          </p:cNvPr>
          <p:cNvSpPr/>
          <p:nvPr/>
        </p:nvSpPr>
        <p:spPr>
          <a:xfrm>
            <a:off x="4633940" y="3635155"/>
            <a:ext cx="771498" cy="5508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97" name="Google Shape;788;p46">
            <a:extLst>
              <a:ext uri="{FF2B5EF4-FFF2-40B4-BE49-F238E27FC236}">
                <a16:creationId xmlns:a16="http://schemas.microsoft.com/office/drawing/2014/main" id="{538CE821-A467-4ED8-B4D3-55FA857CA840}"/>
              </a:ext>
            </a:extLst>
          </p:cNvPr>
          <p:cNvGrpSpPr/>
          <p:nvPr/>
        </p:nvGrpSpPr>
        <p:grpSpPr>
          <a:xfrm>
            <a:off x="4795487" y="3768534"/>
            <a:ext cx="378658" cy="280146"/>
            <a:chOff x="5255200" y="3006475"/>
            <a:chExt cx="511700" cy="378575"/>
          </a:xfrm>
          <a:solidFill>
            <a:schemeClr val="accent1"/>
          </a:solidFill>
        </p:grpSpPr>
        <p:sp>
          <p:nvSpPr>
            <p:cNvPr id="98" name="Google Shape;789;p46">
              <a:extLst>
                <a:ext uri="{FF2B5EF4-FFF2-40B4-BE49-F238E27FC236}">
                  <a16:creationId xmlns:a16="http://schemas.microsoft.com/office/drawing/2014/main" id="{8C884C1F-C65A-4B1B-9711-5CD7D3C4172D}"/>
                </a:ext>
              </a:extLst>
            </p:cNvPr>
            <p:cNvSpPr/>
            <p:nvPr/>
          </p:nvSpPr>
          <p:spPr>
            <a:xfrm>
              <a:off x="5255200" y="3006475"/>
              <a:ext cx="349900" cy="349875"/>
            </a:xfrm>
            <a:custGeom>
              <a:avLst/>
              <a:gdLst/>
              <a:ahLst/>
              <a:cxnLst/>
              <a:rect l="l" t="t" r="r" b="b"/>
              <a:pathLst>
                <a:path w="13996" h="13995" extrusionOk="0">
                  <a:moveTo>
                    <a:pt x="6986" y="4714"/>
                  </a:moveTo>
                  <a:lnTo>
                    <a:pt x="7206" y="4738"/>
                  </a:lnTo>
                  <a:lnTo>
                    <a:pt x="7425" y="4763"/>
                  </a:lnTo>
                  <a:lnTo>
                    <a:pt x="7645" y="4812"/>
                  </a:lnTo>
                  <a:lnTo>
                    <a:pt x="7841" y="4885"/>
                  </a:lnTo>
                  <a:lnTo>
                    <a:pt x="8060" y="4983"/>
                  </a:lnTo>
                  <a:lnTo>
                    <a:pt x="8256" y="5105"/>
                  </a:lnTo>
                  <a:lnTo>
                    <a:pt x="8427" y="5227"/>
                  </a:lnTo>
                  <a:lnTo>
                    <a:pt x="8598" y="5398"/>
                  </a:lnTo>
                  <a:lnTo>
                    <a:pt x="8769" y="5569"/>
                  </a:lnTo>
                  <a:lnTo>
                    <a:pt x="8891" y="5740"/>
                  </a:lnTo>
                  <a:lnTo>
                    <a:pt x="9013" y="5935"/>
                  </a:lnTo>
                  <a:lnTo>
                    <a:pt x="9111" y="6155"/>
                  </a:lnTo>
                  <a:lnTo>
                    <a:pt x="9184" y="6350"/>
                  </a:lnTo>
                  <a:lnTo>
                    <a:pt x="9233" y="6570"/>
                  </a:lnTo>
                  <a:lnTo>
                    <a:pt x="9257" y="6790"/>
                  </a:lnTo>
                  <a:lnTo>
                    <a:pt x="9257" y="7010"/>
                  </a:lnTo>
                  <a:lnTo>
                    <a:pt x="9257" y="7229"/>
                  </a:lnTo>
                  <a:lnTo>
                    <a:pt x="9233" y="7425"/>
                  </a:lnTo>
                  <a:lnTo>
                    <a:pt x="9184" y="7645"/>
                  </a:lnTo>
                  <a:lnTo>
                    <a:pt x="9111" y="7864"/>
                  </a:lnTo>
                  <a:lnTo>
                    <a:pt x="9013" y="8060"/>
                  </a:lnTo>
                  <a:lnTo>
                    <a:pt x="8891" y="8255"/>
                  </a:lnTo>
                  <a:lnTo>
                    <a:pt x="8769" y="8451"/>
                  </a:lnTo>
                  <a:lnTo>
                    <a:pt x="8598" y="8622"/>
                  </a:lnTo>
                  <a:lnTo>
                    <a:pt x="8427" y="8768"/>
                  </a:lnTo>
                  <a:lnTo>
                    <a:pt x="8256" y="8915"/>
                  </a:lnTo>
                  <a:lnTo>
                    <a:pt x="8060" y="9012"/>
                  </a:lnTo>
                  <a:lnTo>
                    <a:pt x="7841" y="9110"/>
                  </a:lnTo>
                  <a:lnTo>
                    <a:pt x="7645" y="9183"/>
                  </a:lnTo>
                  <a:lnTo>
                    <a:pt x="7425" y="9232"/>
                  </a:lnTo>
                  <a:lnTo>
                    <a:pt x="7206" y="9257"/>
                  </a:lnTo>
                  <a:lnTo>
                    <a:pt x="6986" y="9281"/>
                  </a:lnTo>
                  <a:lnTo>
                    <a:pt x="6766" y="9257"/>
                  </a:lnTo>
                  <a:lnTo>
                    <a:pt x="6546" y="9232"/>
                  </a:lnTo>
                  <a:lnTo>
                    <a:pt x="6351" y="9183"/>
                  </a:lnTo>
                  <a:lnTo>
                    <a:pt x="6131" y="9110"/>
                  </a:lnTo>
                  <a:lnTo>
                    <a:pt x="5936" y="9012"/>
                  </a:lnTo>
                  <a:lnTo>
                    <a:pt x="5740" y="8915"/>
                  </a:lnTo>
                  <a:lnTo>
                    <a:pt x="5545" y="8768"/>
                  </a:lnTo>
                  <a:lnTo>
                    <a:pt x="5374" y="8622"/>
                  </a:lnTo>
                  <a:lnTo>
                    <a:pt x="5227" y="8451"/>
                  </a:lnTo>
                  <a:lnTo>
                    <a:pt x="5081" y="8255"/>
                  </a:lnTo>
                  <a:lnTo>
                    <a:pt x="4983" y="8060"/>
                  </a:lnTo>
                  <a:lnTo>
                    <a:pt x="4885" y="7864"/>
                  </a:lnTo>
                  <a:lnTo>
                    <a:pt x="4812" y="7645"/>
                  </a:lnTo>
                  <a:lnTo>
                    <a:pt x="4763" y="7425"/>
                  </a:lnTo>
                  <a:lnTo>
                    <a:pt x="4714" y="7229"/>
                  </a:lnTo>
                  <a:lnTo>
                    <a:pt x="4714" y="7010"/>
                  </a:lnTo>
                  <a:lnTo>
                    <a:pt x="4714" y="6790"/>
                  </a:lnTo>
                  <a:lnTo>
                    <a:pt x="4763" y="6570"/>
                  </a:lnTo>
                  <a:lnTo>
                    <a:pt x="4812" y="6350"/>
                  </a:lnTo>
                  <a:lnTo>
                    <a:pt x="4885" y="6155"/>
                  </a:lnTo>
                  <a:lnTo>
                    <a:pt x="4983" y="5935"/>
                  </a:lnTo>
                  <a:lnTo>
                    <a:pt x="5081" y="5740"/>
                  </a:lnTo>
                  <a:lnTo>
                    <a:pt x="5227" y="5569"/>
                  </a:lnTo>
                  <a:lnTo>
                    <a:pt x="5374" y="5398"/>
                  </a:lnTo>
                  <a:lnTo>
                    <a:pt x="5545" y="5227"/>
                  </a:lnTo>
                  <a:lnTo>
                    <a:pt x="5740" y="5105"/>
                  </a:lnTo>
                  <a:lnTo>
                    <a:pt x="5936" y="4983"/>
                  </a:lnTo>
                  <a:lnTo>
                    <a:pt x="6131" y="4885"/>
                  </a:lnTo>
                  <a:lnTo>
                    <a:pt x="6351" y="4812"/>
                  </a:lnTo>
                  <a:lnTo>
                    <a:pt x="6546" y="4763"/>
                  </a:lnTo>
                  <a:lnTo>
                    <a:pt x="6766" y="4738"/>
                  </a:lnTo>
                  <a:lnTo>
                    <a:pt x="6986" y="4714"/>
                  </a:lnTo>
                  <a:close/>
                  <a:moveTo>
                    <a:pt x="6497" y="0"/>
                  </a:moveTo>
                  <a:lnTo>
                    <a:pt x="6375" y="25"/>
                  </a:lnTo>
                  <a:lnTo>
                    <a:pt x="6253" y="49"/>
                  </a:lnTo>
                  <a:lnTo>
                    <a:pt x="6131" y="122"/>
                  </a:lnTo>
                  <a:lnTo>
                    <a:pt x="6033" y="196"/>
                  </a:lnTo>
                  <a:lnTo>
                    <a:pt x="5936" y="293"/>
                  </a:lnTo>
                  <a:lnTo>
                    <a:pt x="5862" y="391"/>
                  </a:lnTo>
                  <a:lnTo>
                    <a:pt x="5813" y="513"/>
                  </a:lnTo>
                  <a:lnTo>
                    <a:pt x="5789" y="635"/>
                  </a:lnTo>
                  <a:lnTo>
                    <a:pt x="5618" y="2076"/>
                  </a:lnTo>
                  <a:lnTo>
                    <a:pt x="5325" y="2174"/>
                  </a:lnTo>
                  <a:lnTo>
                    <a:pt x="5032" y="2296"/>
                  </a:lnTo>
                  <a:lnTo>
                    <a:pt x="4763" y="2418"/>
                  </a:lnTo>
                  <a:lnTo>
                    <a:pt x="4495" y="2565"/>
                  </a:lnTo>
                  <a:lnTo>
                    <a:pt x="3347" y="1661"/>
                  </a:lnTo>
                  <a:lnTo>
                    <a:pt x="3225" y="1588"/>
                  </a:lnTo>
                  <a:lnTo>
                    <a:pt x="3103" y="1539"/>
                  </a:lnTo>
                  <a:lnTo>
                    <a:pt x="2980" y="1514"/>
                  </a:lnTo>
                  <a:lnTo>
                    <a:pt x="2736" y="1514"/>
                  </a:lnTo>
                  <a:lnTo>
                    <a:pt x="2590" y="1563"/>
                  </a:lnTo>
                  <a:lnTo>
                    <a:pt x="2492" y="1637"/>
                  </a:lnTo>
                  <a:lnTo>
                    <a:pt x="2394" y="1710"/>
                  </a:lnTo>
                  <a:lnTo>
                    <a:pt x="1710" y="2394"/>
                  </a:lnTo>
                  <a:lnTo>
                    <a:pt x="1613" y="2491"/>
                  </a:lnTo>
                  <a:lnTo>
                    <a:pt x="1564" y="2614"/>
                  </a:lnTo>
                  <a:lnTo>
                    <a:pt x="1515" y="2736"/>
                  </a:lnTo>
                  <a:lnTo>
                    <a:pt x="1491" y="2858"/>
                  </a:lnTo>
                  <a:lnTo>
                    <a:pt x="1491" y="3004"/>
                  </a:lnTo>
                  <a:lnTo>
                    <a:pt x="1515" y="3126"/>
                  </a:lnTo>
                  <a:lnTo>
                    <a:pt x="1564" y="3249"/>
                  </a:lnTo>
                  <a:lnTo>
                    <a:pt x="1637" y="3346"/>
                  </a:lnTo>
                  <a:lnTo>
                    <a:pt x="2541" y="4494"/>
                  </a:lnTo>
                  <a:lnTo>
                    <a:pt x="2394" y="4763"/>
                  </a:lnTo>
                  <a:lnTo>
                    <a:pt x="2272" y="5056"/>
                  </a:lnTo>
                  <a:lnTo>
                    <a:pt x="2174" y="5349"/>
                  </a:lnTo>
                  <a:lnTo>
                    <a:pt x="2077" y="5642"/>
                  </a:lnTo>
                  <a:lnTo>
                    <a:pt x="636" y="5789"/>
                  </a:lnTo>
                  <a:lnTo>
                    <a:pt x="514" y="5837"/>
                  </a:lnTo>
                  <a:lnTo>
                    <a:pt x="392" y="5886"/>
                  </a:lnTo>
                  <a:lnTo>
                    <a:pt x="269" y="5959"/>
                  </a:lnTo>
                  <a:lnTo>
                    <a:pt x="172" y="6033"/>
                  </a:lnTo>
                  <a:lnTo>
                    <a:pt x="99" y="6155"/>
                  </a:lnTo>
                  <a:lnTo>
                    <a:pt x="50" y="6253"/>
                  </a:lnTo>
                  <a:lnTo>
                    <a:pt x="1" y="6399"/>
                  </a:lnTo>
                  <a:lnTo>
                    <a:pt x="1" y="6521"/>
                  </a:lnTo>
                  <a:lnTo>
                    <a:pt x="1" y="7474"/>
                  </a:lnTo>
                  <a:lnTo>
                    <a:pt x="1" y="7620"/>
                  </a:lnTo>
                  <a:lnTo>
                    <a:pt x="50" y="7742"/>
                  </a:lnTo>
                  <a:lnTo>
                    <a:pt x="99" y="7864"/>
                  </a:lnTo>
                  <a:lnTo>
                    <a:pt x="172" y="7962"/>
                  </a:lnTo>
                  <a:lnTo>
                    <a:pt x="269" y="8060"/>
                  </a:lnTo>
                  <a:lnTo>
                    <a:pt x="392" y="8133"/>
                  </a:lnTo>
                  <a:lnTo>
                    <a:pt x="514" y="8182"/>
                  </a:lnTo>
                  <a:lnTo>
                    <a:pt x="636" y="8206"/>
                  </a:lnTo>
                  <a:lnTo>
                    <a:pt x="2077" y="8377"/>
                  </a:lnTo>
                  <a:lnTo>
                    <a:pt x="2174" y="8670"/>
                  </a:lnTo>
                  <a:lnTo>
                    <a:pt x="2272" y="8939"/>
                  </a:lnTo>
                  <a:lnTo>
                    <a:pt x="2394" y="9232"/>
                  </a:lnTo>
                  <a:lnTo>
                    <a:pt x="2541" y="9501"/>
                  </a:lnTo>
                  <a:lnTo>
                    <a:pt x="1637" y="10649"/>
                  </a:lnTo>
                  <a:lnTo>
                    <a:pt x="1564" y="10771"/>
                  </a:lnTo>
                  <a:lnTo>
                    <a:pt x="1515" y="10893"/>
                  </a:lnTo>
                  <a:lnTo>
                    <a:pt x="1491" y="11015"/>
                  </a:lnTo>
                  <a:lnTo>
                    <a:pt x="1491" y="11137"/>
                  </a:lnTo>
                  <a:lnTo>
                    <a:pt x="1515" y="11259"/>
                  </a:lnTo>
                  <a:lnTo>
                    <a:pt x="1564" y="11381"/>
                  </a:lnTo>
                  <a:lnTo>
                    <a:pt x="1613" y="11504"/>
                  </a:lnTo>
                  <a:lnTo>
                    <a:pt x="1710" y="11601"/>
                  </a:lnTo>
                  <a:lnTo>
                    <a:pt x="2394" y="12285"/>
                  </a:lnTo>
                  <a:lnTo>
                    <a:pt x="2492" y="12383"/>
                  </a:lnTo>
                  <a:lnTo>
                    <a:pt x="2590" y="12432"/>
                  </a:lnTo>
                  <a:lnTo>
                    <a:pt x="2736" y="12480"/>
                  </a:lnTo>
                  <a:lnTo>
                    <a:pt x="2858" y="12505"/>
                  </a:lnTo>
                  <a:lnTo>
                    <a:pt x="2980" y="12505"/>
                  </a:lnTo>
                  <a:lnTo>
                    <a:pt x="3103" y="12456"/>
                  </a:lnTo>
                  <a:lnTo>
                    <a:pt x="3225" y="12407"/>
                  </a:lnTo>
                  <a:lnTo>
                    <a:pt x="3347" y="12358"/>
                  </a:lnTo>
                  <a:lnTo>
                    <a:pt x="4495" y="11455"/>
                  </a:lnTo>
                  <a:lnTo>
                    <a:pt x="4763" y="11577"/>
                  </a:lnTo>
                  <a:lnTo>
                    <a:pt x="5032" y="11723"/>
                  </a:lnTo>
                  <a:lnTo>
                    <a:pt x="5325" y="11821"/>
                  </a:lnTo>
                  <a:lnTo>
                    <a:pt x="5618" y="11919"/>
                  </a:lnTo>
                  <a:lnTo>
                    <a:pt x="5789" y="13360"/>
                  </a:lnTo>
                  <a:lnTo>
                    <a:pt x="5813" y="13482"/>
                  </a:lnTo>
                  <a:lnTo>
                    <a:pt x="5862" y="13604"/>
                  </a:lnTo>
                  <a:lnTo>
                    <a:pt x="5936" y="13726"/>
                  </a:lnTo>
                  <a:lnTo>
                    <a:pt x="6033" y="13824"/>
                  </a:lnTo>
                  <a:lnTo>
                    <a:pt x="6131" y="13897"/>
                  </a:lnTo>
                  <a:lnTo>
                    <a:pt x="6253" y="13946"/>
                  </a:lnTo>
                  <a:lnTo>
                    <a:pt x="6375" y="13995"/>
                  </a:lnTo>
                  <a:lnTo>
                    <a:pt x="7596" y="13995"/>
                  </a:lnTo>
                  <a:lnTo>
                    <a:pt x="7743" y="13946"/>
                  </a:lnTo>
                  <a:lnTo>
                    <a:pt x="7841" y="13897"/>
                  </a:lnTo>
                  <a:lnTo>
                    <a:pt x="7963" y="13824"/>
                  </a:lnTo>
                  <a:lnTo>
                    <a:pt x="8036" y="13726"/>
                  </a:lnTo>
                  <a:lnTo>
                    <a:pt x="8109" y="13604"/>
                  </a:lnTo>
                  <a:lnTo>
                    <a:pt x="8158" y="13482"/>
                  </a:lnTo>
                  <a:lnTo>
                    <a:pt x="8183" y="13360"/>
                  </a:lnTo>
                  <a:lnTo>
                    <a:pt x="8353" y="11919"/>
                  </a:lnTo>
                  <a:lnTo>
                    <a:pt x="8647" y="11821"/>
                  </a:lnTo>
                  <a:lnTo>
                    <a:pt x="8940" y="11723"/>
                  </a:lnTo>
                  <a:lnTo>
                    <a:pt x="9233" y="11577"/>
                  </a:lnTo>
                  <a:lnTo>
                    <a:pt x="9501" y="11455"/>
                  </a:lnTo>
                  <a:lnTo>
                    <a:pt x="10649" y="12358"/>
                  </a:lnTo>
                  <a:lnTo>
                    <a:pt x="10747" y="12407"/>
                  </a:lnTo>
                  <a:lnTo>
                    <a:pt x="10869" y="12456"/>
                  </a:lnTo>
                  <a:lnTo>
                    <a:pt x="10991" y="12505"/>
                  </a:lnTo>
                  <a:lnTo>
                    <a:pt x="11138" y="12505"/>
                  </a:lnTo>
                  <a:lnTo>
                    <a:pt x="11260" y="12480"/>
                  </a:lnTo>
                  <a:lnTo>
                    <a:pt x="11382" y="12432"/>
                  </a:lnTo>
                  <a:lnTo>
                    <a:pt x="11504" y="12383"/>
                  </a:lnTo>
                  <a:lnTo>
                    <a:pt x="11602" y="12285"/>
                  </a:lnTo>
                  <a:lnTo>
                    <a:pt x="12286" y="11601"/>
                  </a:lnTo>
                  <a:lnTo>
                    <a:pt x="12359" y="11504"/>
                  </a:lnTo>
                  <a:lnTo>
                    <a:pt x="12432" y="11381"/>
                  </a:lnTo>
                  <a:lnTo>
                    <a:pt x="12457" y="11259"/>
                  </a:lnTo>
                  <a:lnTo>
                    <a:pt x="12481" y="11137"/>
                  </a:lnTo>
                  <a:lnTo>
                    <a:pt x="12481" y="11015"/>
                  </a:lnTo>
                  <a:lnTo>
                    <a:pt x="12457" y="10893"/>
                  </a:lnTo>
                  <a:lnTo>
                    <a:pt x="12408" y="10771"/>
                  </a:lnTo>
                  <a:lnTo>
                    <a:pt x="12334" y="10649"/>
                  </a:lnTo>
                  <a:lnTo>
                    <a:pt x="11431" y="9501"/>
                  </a:lnTo>
                  <a:lnTo>
                    <a:pt x="11577" y="9232"/>
                  </a:lnTo>
                  <a:lnTo>
                    <a:pt x="11699" y="8939"/>
                  </a:lnTo>
                  <a:lnTo>
                    <a:pt x="11822" y="8670"/>
                  </a:lnTo>
                  <a:lnTo>
                    <a:pt x="11895" y="8377"/>
                  </a:lnTo>
                  <a:lnTo>
                    <a:pt x="13360" y="8206"/>
                  </a:lnTo>
                  <a:lnTo>
                    <a:pt x="13482" y="8182"/>
                  </a:lnTo>
                  <a:lnTo>
                    <a:pt x="13604" y="8133"/>
                  </a:lnTo>
                  <a:lnTo>
                    <a:pt x="13702" y="8060"/>
                  </a:lnTo>
                  <a:lnTo>
                    <a:pt x="13800" y="7962"/>
                  </a:lnTo>
                  <a:lnTo>
                    <a:pt x="13873" y="7864"/>
                  </a:lnTo>
                  <a:lnTo>
                    <a:pt x="13946" y="7742"/>
                  </a:lnTo>
                  <a:lnTo>
                    <a:pt x="13971" y="7620"/>
                  </a:lnTo>
                  <a:lnTo>
                    <a:pt x="13995" y="7474"/>
                  </a:lnTo>
                  <a:lnTo>
                    <a:pt x="13995" y="6521"/>
                  </a:lnTo>
                  <a:lnTo>
                    <a:pt x="13971" y="6399"/>
                  </a:lnTo>
                  <a:lnTo>
                    <a:pt x="13946" y="6253"/>
                  </a:lnTo>
                  <a:lnTo>
                    <a:pt x="13873" y="6155"/>
                  </a:lnTo>
                  <a:lnTo>
                    <a:pt x="13800" y="6033"/>
                  </a:lnTo>
                  <a:lnTo>
                    <a:pt x="13702" y="5959"/>
                  </a:lnTo>
                  <a:lnTo>
                    <a:pt x="13604" y="5886"/>
                  </a:lnTo>
                  <a:lnTo>
                    <a:pt x="13482" y="5837"/>
                  </a:lnTo>
                  <a:lnTo>
                    <a:pt x="13360" y="5789"/>
                  </a:lnTo>
                  <a:lnTo>
                    <a:pt x="11895" y="5642"/>
                  </a:lnTo>
                  <a:lnTo>
                    <a:pt x="11822" y="5349"/>
                  </a:lnTo>
                  <a:lnTo>
                    <a:pt x="11699" y="5056"/>
                  </a:lnTo>
                  <a:lnTo>
                    <a:pt x="11577" y="4763"/>
                  </a:lnTo>
                  <a:lnTo>
                    <a:pt x="11431" y="4494"/>
                  </a:lnTo>
                  <a:lnTo>
                    <a:pt x="12334" y="3346"/>
                  </a:lnTo>
                  <a:lnTo>
                    <a:pt x="12408" y="3249"/>
                  </a:lnTo>
                  <a:lnTo>
                    <a:pt x="12457" y="3126"/>
                  </a:lnTo>
                  <a:lnTo>
                    <a:pt x="12481" y="3004"/>
                  </a:lnTo>
                  <a:lnTo>
                    <a:pt x="12481" y="2858"/>
                  </a:lnTo>
                  <a:lnTo>
                    <a:pt x="12457" y="2736"/>
                  </a:lnTo>
                  <a:lnTo>
                    <a:pt x="12432" y="2614"/>
                  </a:lnTo>
                  <a:lnTo>
                    <a:pt x="12359" y="2491"/>
                  </a:lnTo>
                  <a:lnTo>
                    <a:pt x="12286" y="2394"/>
                  </a:lnTo>
                  <a:lnTo>
                    <a:pt x="11602" y="1710"/>
                  </a:lnTo>
                  <a:lnTo>
                    <a:pt x="11504" y="1637"/>
                  </a:lnTo>
                  <a:lnTo>
                    <a:pt x="11382" y="1563"/>
                  </a:lnTo>
                  <a:lnTo>
                    <a:pt x="11260" y="1514"/>
                  </a:lnTo>
                  <a:lnTo>
                    <a:pt x="10991" y="1514"/>
                  </a:lnTo>
                  <a:lnTo>
                    <a:pt x="10869" y="1539"/>
                  </a:lnTo>
                  <a:lnTo>
                    <a:pt x="10747" y="1588"/>
                  </a:lnTo>
                  <a:lnTo>
                    <a:pt x="10649" y="1661"/>
                  </a:lnTo>
                  <a:lnTo>
                    <a:pt x="9501" y="2565"/>
                  </a:lnTo>
                  <a:lnTo>
                    <a:pt x="9233" y="2418"/>
                  </a:lnTo>
                  <a:lnTo>
                    <a:pt x="8940" y="2296"/>
                  </a:lnTo>
                  <a:lnTo>
                    <a:pt x="8647" y="2174"/>
                  </a:lnTo>
                  <a:lnTo>
                    <a:pt x="8353" y="2076"/>
                  </a:lnTo>
                  <a:lnTo>
                    <a:pt x="8183" y="635"/>
                  </a:lnTo>
                  <a:lnTo>
                    <a:pt x="8158" y="513"/>
                  </a:lnTo>
                  <a:lnTo>
                    <a:pt x="8109" y="391"/>
                  </a:lnTo>
                  <a:lnTo>
                    <a:pt x="8036" y="293"/>
                  </a:lnTo>
                  <a:lnTo>
                    <a:pt x="7963" y="196"/>
                  </a:lnTo>
                  <a:lnTo>
                    <a:pt x="7841" y="122"/>
                  </a:lnTo>
                  <a:lnTo>
                    <a:pt x="7743" y="49"/>
                  </a:lnTo>
                  <a:lnTo>
                    <a:pt x="7596" y="25"/>
                  </a:lnTo>
                  <a:lnTo>
                    <a:pt x="747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790;p46">
              <a:extLst>
                <a:ext uri="{FF2B5EF4-FFF2-40B4-BE49-F238E27FC236}">
                  <a16:creationId xmlns:a16="http://schemas.microsoft.com/office/drawing/2014/main" id="{0D063D66-6AB8-4AF7-BE91-C5937F28BF00}"/>
                </a:ext>
              </a:extLst>
            </p:cNvPr>
            <p:cNvSpPr/>
            <p:nvPr/>
          </p:nvSpPr>
          <p:spPr>
            <a:xfrm>
              <a:off x="5567825" y="3185975"/>
              <a:ext cx="199075" cy="199075"/>
            </a:xfrm>
            <a:custGeom>
              <a:avLst/>
              <a:gdLst/>
              <a:ahLst/>
              <a:cxnLst/>
              <a:rect l="l" t="t" r="r" b="b"/>
              <a:pathLst>
                <a:path w="7963" h="7963" extrusionOk="0">
                  <a:moveTo>
                    <a:pt x="3933" y="2296"/>
                  </a:moveTo>
                  <a:lnTo>
                    <a:pt x="4103" y="2321"/>
                  </a:lnTo>
                  <a:lnTo>
                    <a:pt x="4274" y="2321"/>
                  </a:lnTo>
                  <a:lnTo>
                    <a:pt x="4421" y="2370"/>
                  </a:lnTo>
                  <a:lnTo>
                    <a:pt x="4592" y="2419"/>
                  </a:lnTo>
                  <a:lnTo>
                    <a:pt x="4738" y="2492"/>
                  </a:lnTo>
                  <a:lnTo>
                    <a:pt x="4885" y="2565"/>
                  </a:lnTo>
                  <a:lnTo>
                    <a:pt x="5032" y="2663"/>
                  </a:lnTo>
                  <a:lnTo>
                    <a:pt x="5154" y="2785"/>
                  </a:lnTo>
                  <a:lnTo>
                    <a:pt x="5276" y="2883"/>
                  </a:lnTo>
                  <a:lnTo>
                    <a:pt x="5373" y="3029"/>
                  </a:lnTo>
                  <a:lnTo>
                    <a:pt x="5447" y="3151"/>
                  </a:lnTo>
                  <a:lnTo>
                    <a:pt x="5520" y="3298"/>
                  </a:lnTo>
                  <a:lnTo>
                    <a:pt x="5593" y="3444"/>
                  </a:lnTo>
                  <a:lnTo>
                    <a:pt x="5618" y="3615"/>
                  </a:lnTo>
                  <a:lnTo>
                    <a:pt x="5642" y="3762"/>
                  </a:lnTo>
                  <a:lnTo>
                    <a:pt x="5667" y="3933"/>
                  </a:lnTo>
                  <a:lnTo>
                    <a:pt x="5667" y="4079"/>
                  </a:lnTo>
                  <a:lnTo>
                    <a:pt x="5642" y="4250"/>
                  </a:lnTo>
                  <a:lnTo>
                    <a:pt x="5618" y="4421"/>
                  </a:lnTo>
                  <a:lnTo>
                    <a:pt x="5569" y="4568"/>
                  </a:lnTo>
                  <a:lnTo>
                    <a:pt x="5496" y="4739"/>
                  </a:lnTo>
                  <a:lnTo>
                    <a:pt x="5398" y="4885"/>
                  </a:lnTo>
                  <a:lnTo>
                    <a:pt x="5300" y="5007"/>
                  </a:lnTo>
                  <a:lnTo>
                    <a:pt x="5203" y="5154"/>
                  </a:lnTo>
                  <a:lnTo>
                    <a:pt x="5080" y="5252"/>
                  </a:lnTo>
                  <a:lnTo>
                    <a:pt x="4958" y="5349"/>
                  </a:lnTo>
                  <a:lnTo>
                    <a:pt x="4812" y="5447"/>
                  </a:lnTo>
                  <a:lnTo>
                    <a:pt x="4665" y="5520"/>
                  </a:lnTo>
                  <a:lnTo>
                    <a:pt x="4519" y="5569"/>
                  </a:lnTo>
                  <a:lnTo>
                    <a:pt x="4372" y="5618"/>
                  </a:lnTo>
                  <a:lnTo>
                    <a:pt x="4201" y="5642"/>
                  </a:lnTo>
                  <a:lnTo>
                    <a:pt x="4055" y="5667"/>
                  </a:lnTo>
                  <a:lnTo>
                    <a:pt x="3884" y="5642"/>
                  </a:lnTo>
                  <a:lnTo>
                    <a:pt x="3713" y="5642"/>
                  </a:lnTo>
                  <a:lnTo>
                    <a:pt x="3566" y="5594"/>
                  </a:lnTo>
                  <a:lnTo>
                    <a:pt x="3395" y="5545"/>
                  </a:lnTo>
                  <a:lnTo>
                    <a:pt x="3249" y="5471"/>
                  </a:lnTo>
                  <a:lnTo>
                    <a:pt x="3102" y="5398"/>
                  </a:lnTo>
                  <a:lnTo>
                    <a:pt x="2956" y="5300"/>
                  </a:lnTo>
                  <a:lnTo>
                    <a:pt x="2833" y="5178"/>
                  </a:lnTo>
                  <a:lnTo>
                    <a:pt x="2711" y="5081"/>
                  </a:lnTo>
                  <a:lnTo>
                    <a:pt x="2614" y="4934"/>
                  </a:lnTo>
                  <a:lnTo>
                    <a:pt x="2540" y="4812"/>
                  </a:lnTo>
                  <a:lnTo>
                    <a:pt x="2467" y="4665"/>
                  </a:lnTo>
                  <a:lnTo>
                    <a:pt x="2394" y="4519"/>
                  </a:lnTo>
                  <a:lnTo>
                    <a:pt x="2369" y="4348"/>
                  </a:lnTo>
                  <a:lnTo>
                    <a:pt x="2321" y="4201"/>
                  </a:lnTo>
                  <a:lnTo>
                    <a:pt x="2321" y="4030"/>
                  </a:lnTo>
                  <a:lnTo>
                    <a:pt x="2321" y="3884"/>
                  </a:lnTo>
                  <a:lnTo>
                    <a:pt x="2345" y="3713"/>
                  </a:lnTo>
                  <a:lnTo>
                    <a:pt x="2369" y="3542"/>
                  </a:lnTo>
                  <a:lnTo>
                    <a:pt x="2418" y="3395"/>
                  </a:lnTo>
                  <a:lnTo>
                    <a:pt x="2492" y="3224"/>
                  </a:lnTo>
                  <a:lnTo>
                    <a:pt x="2589" y="3078"/>
                  </a:lnTo>
                  <a:lnTo>
                    <a:pt x="2687" y="2956"/>
                  </a:lnTo>
                  <a:lnTo>
                    <a:pt x="2785" y="2809"/>
                  </a:lnTo>
                  <a:lnTo>
                    <a:pt x="2907" y="2712"/>
                  </a:lnTo>
                  <a:lnTo>
                    <a:pt x="3029" y="2614"/>
                  </a:lnTo>
                  <a:lnTo>
                    <a:pt x="3175" y="2516"/>
                  </a:lnTo>
                  <a:lnTo>
                    <a:pt x="3322" y="2443"/>
                  </a:lnTo>
                  <a:lnTo>
                    <a:pt x="3468" y="2394"/>
                  </a:lnTo>
                  <a:lnTo>
                    <a:pt x="3615" y="2345"/>
                  </a:lnTo>
                  <a:lnTo>
                    <a:pt x="3786" y="2321"/>
                  </a:lnTo>
                  <a:lnTo>
                    <a:pt x="3933" y="2296"/>
                  </a:lnTo>
                  <a:close/>
                  <a:moveTo>
                    <a:pt x="3053" y="1"/>
                  </a:moveTo>
                  <a:lnTo>
                    <a:pt x="2980" y="25"/>
                  </a:lnTo>
                  <a:lnTo>
                    <a:pt x="2443" y="196"/>
                  </a:lnTo>
                  <a:lnTo>
                    <a:pt x="2369" y="220"/>
                  </a:lnTo>
                  <a:lnTo>
                    <a:pt x="2296" y="269"/>
                  </a:lnTo>
                  <a:lnTo>
                    <a:pt x="2198" y="391"/>
                  </a:lnTo>
                  <a:lnTo>
                    <a:pt x="2150" y="538"/>
                  </a:lnTo>
                  <a:lnTo>
                    <a:pt x="2150" y="611"/>
                  </a:lnTo>
                  <a:lnTo>
                    <a:pt x="2150" y="684"/>
                  </a:lnTo>
                  <a:lnTo>
                    <a:pt x="2394" y="1832"/>
                  </a:lnTo>
                  <a:lnTo>
                    <a:pt x="2223" y="1954"/>
                  </a:lnTo>
                  <a:lnTo>
                    <a:pt x="2076" y="2101"/>
                  </a:lnTo>
                  <a:lnTo>
                    <a:pt x="1002" y="1686"/>
                  </a:lnTo>
                  <a:lnTo>
                    <a:pt x="928" y="1686"/>
                  </a:lnTo>
                  <a:lnTo>
                    <a:pt x="831" y="1661"/>
                  </a:lnTo>
                  <a:lnTo>
                    <a:pt x="684" y="1710"/>
                  </a:lnTo>
                  <a:lnTo>
                    <a:pt x="562" y="1784"/>
                  </a:lnTo>
                  <a:lnTo>
                    <a:pt x="513" y="1832"/>
                  </a:lnTo>
                  <a:lnTo>
                    <a:pt x="464" y="1906"/>
                  </a:lnTo>
                  <a:lnTo>
                    <a:pt x="220" y="2394"/>
                  </a:lnTo>
                  <a:lnTo>
                    <a:pt x="196" y="2467"/>
                  </a:lnTo>
                  <a:lnTo>
                    <a:pt x="171" y="2541"/>
                  </a:lnTo>
                  <a:lnTo>
                    <a:pt x="196" y="2712"/>
                  </a:lnTo>
                  <a:lnTo>
                    <a:pt x="245" y="2834"/>
                  </a:lnTo>
                  <a:lnTo>
                    <a:pt x="293" y="2907"/>
                  </a:lnTo>
                  <a:lnTo>
                    <a:pt x="367" y="2956"/>
                  </a:lnTo>
                  <a:lnTo>
                    <a:pt x="1344" y="3591"/>
                  </a:lnTo>
                  <a:lnTo>
                    <a:pt x="1319" y="3786"/>
                  </a:lnTo>
                  <a:lnTo>
                    <a:pt x="1295" y="4006"/>
                  </a:lnTo>
                  <a:lnTo>
                    <a:pt x="245" y="4494"/>
                  </a:lnTo>
                  <a:lnTo>
                    <a:pt x="196" y="4519"/>
                  </a:lnTo>
                  <a:lnTo>
                    <a:pt x="123" y="4568"/>
                  </a:lnTo>
                  <a:lnTo>
                    <a:pt x="49" y="4714"/>
                  </a:lnTo>
                  <a:lnTo>
                    <a:pt x="0" y="4861"/>
                  </a:lnTo>
                  <a:lnTo>
                    <a:pt x="25" y="4934"/>
                  </a:lnTo>
                  <a:lnTo>
                    <a:pt x="25" y="5007"/>
                  </a:lnTo>
                  <a:lnTo>
                    <a:pt x="220" y="5545"/>
                  </a:lnTo>
                  <a:lnTo>
                    <a:pt x="245" y="5594"/>
                  </a:lnTo>
                  <a:lnTo>
                    <a:pt x="293" y="5667"/>
                  </a:lnTo>
                  <a:lnTo>
                    <a:pt x="391" y="5764"/>
                  </a:lnTo>
                  <a:lnTo>
                    <a:pt x="538" y="5813"/>
                  </a:lnTo>
                  <a:lnTo>
                    <a:pt x="684" y="5813"/>
                  </a:lnTo>
                  <a:lnTo>
                    <a:pt x="1832" y="5569"/>
                  </a:lnTo>
                  <a:lnTo>
                    <a:pt x="1954" y="5740"/>
                  </a:lnTo>
                  <a:lnTo>
                    <a:pt x="2101" y="5887"/>
                  </a:lnTo>
                  <a:lnTo>
                    <a:pt x="1710" y="6986"/>
                  </a:lnTo>
                  <a:lnTo>
                    <a:pt x="1686" y="7059"/>
                  </a:lnTo>
                  <a:lnTo>
                    <a:pt x="1686" y="7132"/>
                  </a:lnTo>
                  <a:lnTo>
                    <a:pt x="1710" y="7279"/>
                  </a:lnTo>
                  <a:lnTo>
                    <a:pt x="1783" y="7401"/>
                  </a:lnTo>
                  <a:lnTo>
                    <a:pt x="1857" y="7450"/>
                  </a:lnTo>
                  <a:lnTo>
                    <a:pt x="1905" y="7499"/>
                  </a:lnTo>
                  <a:lnTo>
                    <a:pt x="2418" y="7743"/>
                  </a:lnTo>
                  <a:lnTo>
                    <a:pt x="2492" y="7792"/>
                  </a:lnTo>
                  <a:lnTo>
                    <a:pt x="2711" y="7792"/>
                  </a:lnTo>
                  <a:lnTo>
                    <a:pt x="2858" y="7718"/>
                  </a:lnTo>
                  <a:lnTo>
                    <a:pt x="2907" y="7669"/>
                  </a:lnTo>
                  <a:lnTo>
                    <a:pt x="2956" y="7621"/>
                  </a:lnTo>
                  <a:lnTo>
                    <a:pt x="3591" y="6644"/>
                  </a:lnTo>
                  <a:lnTo>
                    <a:pt x="3810" y="6668"/>
                  </a:lnTo>
                  <a:lnTo>
                    <a:pt x="4006" y="6668"/>
                  </a:lnTo>
                  <a:lnTo>
                    <a:pt x="4494" y="7718"/>
                  </a:lnTo>
                  <a:lnTo>
                    <a:pt x="4543" y="7792"/>
                  </a:lnTo>
                  <a:lnTo>
                    <a:pt x="4592" y="7840"/>
                  </a:lnTo>
                  <a:lnTo>
                    <a:pt x="4714" y="7914"/>
                  </a:lnTo>
                  <a:lnTo>
                    <a:pt x="4861" y="7963"/>
                  </a:lnTo>
                  <a:lnTo>
                    <a:pt x="4934" y="7963"/>
                  </a:lnTo>
                  <a:lnTo>
                    <a:pt x="5007" y="7938"/>
                  </a:lnTo>
                  <a:lnTo>
                    <a:pt x="5544" y="7767"/>
                  </a:lnTo>
                  <a:lnTo>
                    <a:pt x="5618" y="7743"/>
                  </a:lnTo>
                  <a:lnTo>
                    <a:pt x="5667" y="7694"/>
                  </a:lnTo>
                  <a:lnTo>
                    <a:pt x="5764" y="7572"/>
                  </a:lnTo>
                  <a:lnTo>
                    <a:pt x="5838" y="7425"/>
                  </a:lnTo>
                  <a:lnTo>
                    <a:pt x="5838" y="7352"/>
                  </a:lnTo>
                  <a:lnTo>
                    <a:pt x="5838" y="7279"/>
                  </a:lnTo>
                  <a:lnTo>
                    <a:pt x="5593" y="6131"/>
                  </a:lnTo>
                  <a:lnTo>
                    <a:pt x="5740" y="6009"/>
                  </a:lnTo>
                  <a:lnTo>
                    <a:pt x="5911" y="5862"/>
                  </a:lnTo>
                  <a:lnTo>
                    <a:pt x="6985" y="6277"/>
                  </a:lnTo>
                  <a:lnTo>
                    <a:pt x="7059" y="6277"/>
                  </a:lnTo>
                  <a:lnTo>
                    <a:pt x="7132" y="6302"/>
                  </a:lnTo>
                  <a:lnTo>
                    <a:pt x="7278" y="6253"/>
                  </a:lnTo>
                  <a:lnTo>
                    <a:pt x="7425" y="6180"/>
                  </a:lnTo>
                  <a:lnTo>
                    <a:pt x="7474" y="6131"/>
                  </a:lnTo>
                  <a:lnTo>
                    <a:pt x="7523" y="6058"/>
                  </a:lnTo>
                  <a:lnTo>
                    <a:pt x="7767" y="5545"/>
                  </a:lnTo>
                  <a:lnTo>
                    <a:pt x="7791" y="5496"/>
                  </a:lnTo>
                  <a:lnTo>
                    <a:pt x="7816" y="5398"/>
                  </a:lnTo>
                  <a:lnTo>
                    <a:pt x="7791" y="5252"/>
                  </a:lnTo>
                  <a:lnTo>
                    <a:pt x="7718" y="5129"/>
                  </a:lnTo>
                  <a:lnTo>
                    <a:pt x="7669" y="5056"/>
                  </a:lnTo>
                  <a:lnTo>
                    <a:pt x="7620" y="5007"/>
                  </a:lnTo>
                  <a:lnTo>
                    <a:pt x="6643" y="4372"/>
                  </a:lnTo>
                  <a:lnTo>
                    <a:pt x="6668" y="4177"/>
                  </a:lnTo>
                  <a:lnTo>
                    <a:pt x="6668" y="3957"/>
                  </a:lnTo>
                  <a:lnTo>
                    <a:pt x="7718" y="3469"/>
                  </a:lnTo>
                  <a:lnTo>
                    <a:pt x="7791" y="3444"/>
                  </a:lnTo>
                  <a:lnTo>
                    <a:pt x="7865" y="3395"/>
                  </a:lnTo>
                  <a:lnTo>
                    <a:pt x="7938" y="3249"/>
                  </a:lnTo>
                  <a:lnTo>
                    <a:pt x="7962" y="3102"/>
                  </a:lnTo>
                  <a:lnTo>
                    <a:pt x="7962" y="3029"/>
                  </a:lnTo>
                  <a:lnTo>
                    <a:pt x="7962" y="2956"/>
                  </a:lnTo>
                  <a:lnTo>
                    <a:pt x="7767" y="2419"/>
                  </a:lnTo>
                  <a:lnTo>
                    <a:pt x="7743" y="2345"/>
                  </a:lnTo>
                  <a:lnTo>
                    <a:pt x="7694" y="2296"/>
                  </a:lnTo>
                  <a:lnTo>
                    <a:pt x="7572" y="2199"/>
                  </a:lnTo>
                  <a:lnTo>
                    <a:pt x="7449" y="2150"/>
                  </a:lnTo>
                  <a:lnTo>
                    <a:pt x="7278" y="2150"/>
                  </a:lnTo>
                  <a:lnTo>
                    <a:pt x="6155" y="2394"/>
                  </a:lnTo>
                  <a:lnTo>
                    <a:pt x="6033" y="2223"/>
                  </a:lnTo>
                  <a:lnTo>
                    <a:pt x="5886" y="2077"/>
                  </a:lnTo>
                  <a:lnTo>
                    <a:pt x="6277" y="978"/>
                  </a:lnTo>
                  <a:lnTo>
                    <a:pt x="6302" y="904"/>
                  </a:lnTo>
                  <a:lnTo>
                    <a:pt x="6302" y="831"/>
                  </a:lnTo>
                  <a:lnTo>
                    <a:pt x="6277" y="684"/>
                  </a:lnTo>
                  <a:lnTo>
                    <a:pt x="6179" y="562"/>
                  </a:lnTo>
                  <a:lnTo>
                    <a:pt x="6131" y="489"/>
                  </a:lnTo>
                  <a:lnTo>
                    <a:pt x="6082" y="465"/>
                  </a:lnTo>
                  <a:lnTo>
                    <a:pt x="5569" y="196"/>
                  </a:lnTo>
                  <a:lnTo>
                    <a:pt x="5496" y="172"/>
                  </a:lnTo>
                  <a:lnTo>
                    <a:pt x="5276" y="172"/>
                  </a:lnTo>
                  <a:lnTo>
                    <a:pt x="5129" y="245"/>
                  </a:lnTo>
                  <a:lnTo>
                    <a:pt x="5080" y="294"/>
                  </a:lnTo>
                  <a:lnTo>
                    <a:pt x="5032" y="343"/>
                  </a:lnTo>
                  <a:lnTo>
                    <a:pt x="4397" y="1319"/>
                  </a:lnTo>
                  <a:lnTo>
                    <a:pt x="4177" y="1295"/>
                  </a:lnTo>
                  <a:lnTo>
                    <a:pt x="3981" y="1295"/>
                  </a:lnTo>
                  <a:lnTo>
                    <a:pt x="3493" y="245"/>
                  </a:lnTo>
                  <a:lnTo>
                    <a:pt x="3444" y="172"/>
                  </a:lnTo>
                  <a:lnTo>
                    <a:pt x="3395" y="123"/>
                  </a:lnTo>
                  <a:lnTo>
                    <a:pt x="3273" y="49"/>
                  </a:lnTo>
                  <a:lnTo>
                    <a:pt x="312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00" name="Рисунок 99">
            <a:extLst>
              <a:ext uri="{FF2B5EF4-FFF2-40B4-BE49-F238E27FC236}">
                <a16:creationId xmlns:a16="http://schemas.microsoft.com/office/drawing/2014/main" id="{8F743F40-1942-4C3E-8556-866FC2285D6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17855" y="1906990"/>
            <a:ext cx="438150" cy="438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4135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4"/>
          <p:cNvSpPr txBox="1">
            <a:spLocks noGrp="1"/>
          </p:cNvSpPr>
          <p:nvPr>
            <p:ph type="ctrTitle"/>
          </p:nvPr>
        </p:nvSpPr>
        <p:spPr>
          <a:xfrm>
            <a:off x="0" y="1888150"/>
            <a:ext cx="9143999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>
                <a:solidFill>
                  <a:srgbClr val="ABE33F"/>
                </a:solidFill>
              </a:rPr>
              <a:t>4</a:t>
            </a:r>
            <a:r>
              <a:rPr lang="en" dirty="0" smtClean="0">
                <a:solidFill>
                  <a:srgbClr val="ABE33F"/>
                </a:solidFill>
              </a:rPr>
              <a:t>.</a:t>
            </a:r>
            <a:endParaRPr dirty="0">
              <a:solidFill>
                <a:srgbClr val="ABE33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ЭЛЕКТРОННЫЙ ДОКУМЕНТООБОРОТ</a:t>
            </a:r>
            <a:endParaRPr dirty="0"/>
          </a:p>
        </p:txBody>
      </p:sp>
      <p:sp>
        <p:nvSpPr>
          <p:cNvPr id="125" name="Google Shape;125;p14"/>
          <p:cNvSpPr txBox="1">
            <a:spLocks noGrp="1"/>
          </p:cNvSpPr>
          <p:nvPr>
            <p:ph type="subTitle" idx="1"/>
          </p:nvPr>
        </p:nvSpPr>
        <p:spPr>
          <a:xfrm>
            <a:off x="0" y="2916250"/>
            <a:ext cx="91440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с использованием усиленной квалифицированной электронной подписи</a:t>
            </a:r>
            <a:endParaRPr dirty="0"/>
          </a:p>
        </p:txBody>
      </p:sp>
      <p:sp>
        <p:nvSpPr>
          <p:cNvPr id="126" name="Google Shape;126;p14"/>
          <p:cNvSpPr txBox="1">
            <a:spLocks noGrp="1"/>
          </p:cNvSpPr>
          <p:nvPr>
            <p:ph type="sldNum" idx="12"/>
          </p:nvPr>
        </p:nvSpPr>
        <p:spPr>
          <a:xfrm>
            <a:off x="2712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62922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6650" y="183654"/>
            <a:ext cx="7370700" cy="474436"/>
          </a:xfrm>
        </p:spPr>
        <p:txBody>
          <a:bodyPr/>
          <a:lstStyle/>
          <a:p>
            <a:r>
              <a:rPr lang="ru-RU" sz="2000" dirty="0">
                <a:solidFill>
                  <a:schemeClr val="bg1"/>
                </a:solidFill>
              </a:rPr>
              <a:t>Приказ ТФОМС МО от 12.07.2021 № </a:t>
            </a:r>
            <a:r>
              <a:rPr lang="ru-RU" sz="2000" dirty="0" smtClean="0">
                <a:solidFill>
                  <a:schemeClr val="bg1"/>
                </a:solidFill>
              </a:rPr>
              <a:t>355</a:t>
            </a:r>
            <a:endParaRPr lang="ru-RU" sz="2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86650" y="1219201"/>
            <a:ext cx="7370700" cy="3401290"/>
          </a:xfrm>
        </p:spPr>
        <p:txBody>
          <a:bodyPr/>
          <a:lstStyle/>
          <a:p>
            <a:pPr marL="0" lvl="0" indent="0">
              <a:buNone/>
            </a:pPr>
            <a:r>
              <a:rPr lang="ru-RU" sz="2000" dirty="0">
                <a:solidFill>
                  <a:schemeClr val="tx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Приказ ТФОМС МО от 12.07.2021 № 355 «Об утверждении </a:t>
            </a:r>
            <a:r>
              <a:rPr lang="ru-RU" sz="2000" dirty="0" smtClean="0">
                <a:solidFill>
                  <a:schemeClr val="tx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Регламента </a:t>
            </a:r>
            <a:r>
              <a:rPr lang="ru-RU" sz="2000" dirty="0">
                <a:solidFill>
                  <a:schemeClr val="tx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организации электронного юридически значимого документооборота между участниками информационного взаимодействия в сфере обязательного медицинского страхования на территории Московской области</a:t>
            </a:r>
            <a:r>
              <a:rPr lang="ru-RU" sz="2000" dirty="0" smtClean="0">
                <a:solidFill>
                  <a:schemeClr val="tx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»</a:t>
            </a:r>
          </a:p>
          <a:p>
            <a:pPr marL="0" lvl="0" indent="0">
              <a:buNone/>
            </a:pPr>
            <a:endParaRPr lang="ru-RU" sz="2000" dirty="0">
              <a:solidFill>
                <a:schemeClr val="tx2">
                  <a:lumMod val="25000"/>
                </a:schemeClr>
              </a:solidFill>
              <a:latin typeface="+mn-lt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en-US" sz="1800" i="1" dirty="0" smtClean="0">
                <a:solidFill>
                  <a:schemeClr val="tx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  <a:hlinkClick r:id="rId2"/>
              </a:rPr>
              <a:t>www.mofoms.ru</a:t>
            </a:r>
            <a:r>
              <a:rPr lang="en-US" sz="1800" i="1" dirty="0" smtClean="0">
                <a:solidFill>
                  <a:schemeClr val="tx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en-US" sz="1800" i="1" dirty="0">
                <a:solidFill>
                  <a:schemeClr val="tx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&gt; </a:t>
            </a:r>
            <a:r>
              <a:rPr lang="ru-RU" sz="1800" i="1" dirty="0">
                <a:solidFill>
                  <a:schemeClr val="tx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Главная </a:t>
            </a:r>
            <a:r>
              <a:rPr lang="en-US" sz="1800" i="1" dirty="0">
                <a:solidFill>
                  <a:schemeClr val="tx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&gt; </a:t>
            </a:r>
            <a:r>
              <a:rPr lang="ru-RU" sz="1800" i="1" dirty="0">
                <a:solidFill>
                  <a:schemeClr val="tx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Документы </a:t>
            </a:r>
            <a:r>
              <a:rPr lang="en-US" sz="1800" i="1" dirty="0">
                <a:solidFill>
                  <a:schemeClr val="tx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&gt; </a:t>
            </a:r>
            <a:r>
              <a:rPr lang="ru-RU" sz="1800" i="1" dirty="0">
                <a:solidFill>
                  <a:schemeClr val="tx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Нормативная база </a:t>
            </a:r>
            <a:r>
              <a:rPr lang="en-US" sz="1800" i="1" dirty="0" smtClean="0">
                <a:solidFill>
                  <a:schemeClr val="tx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&gt;</a:t>
            </a:r>
            <a:r>
              <a:rPr lang="ru-RU" sz="1800" i="1" dirty="0" smtClean="0">
                <a:solidFill>
                  <a:schemeClr val="tx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 Локальные </a:t>
            </a:r>
            <a:r>
              <a:rPr lang="ru-RU" sz="1800" i="1" dirty="0">
                <a:solidFill>
                  <a:schemeClr val="tx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нормативные правовые акты ТФОМС </a:t>
            </a:r>
            <a:r>
              <a:rPr lang="ru-RU" sz="1800" i="1" dirty="0" smtClean="0">
                <a:solidFill>
                  <a:schemeClr val="tx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МО № </a:t>
            </a:r>
            <a:r>
              <a:rPr lang="ru-RU" sz="1800" i="1" dirty="0">
                <a:solidFill>
                  <a:schemeClr val="tx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35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32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90208060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6650" y="69274"/>
            <a:ext cx="7370700" cy="554181"/>
          </a:xfrm>
        </p:spPr>
        <p:txBody>
          <a:bodyPr/>
          <a:lstStyle/>
          <a:p>
            <a:pPr algn="ctr"/>
            <a:r>
              <a:rPr lang="ru-RU" sz="1600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ПЕРЕЧЕНЬ</a:t>
            </a:r>
            <a:r>
              <a:rPr lang="ru-RU" sz="1600" dirty="0">
                <a:solidFill>
                  <a:schemeClr val="bg1"/>
                </a:solidFill>
                <a:latin typeface="+mj-lt"/>
              </a:rPr>
              <a:t> электронных документов, которыми обмениваются участники информационного взаимодействия в рамках ЭДО</a:t>
            </a:r>
            <a:endParaRPr lang="ru-RU" dirty="0">
              <a:latin typeface="+mj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4463" y="768927"/>
            <a:ext cx="8375073" cy="3980924"/>
          </a:xfrm>
        </p:spPr>
        <p:txBody>
          <a:bodyPr/>
          <a:lstStyle/>
          <a:p>
            <a:pPr marL="0" indent="0">
              <a:buNone/>
            </a:pPr>
            <a:endParaRPr lang="en-US" sz="1200" dirty="0" smtClean="0">
              <a:solidFill>
                <a:schemeClr val="tx2">
                  <a:lumMod val="25000"/>
                </a:schemeClr>
              </a:solidFill>
              <a:latin typeface="+mn-lt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400" dirty="0" smtClean="0">
              <a:solidFill>
                <a:schemeClr val="tx2">
                  <a:lumMod val="25000"/>
                </a:schemeClr>
              </a:solidFill>
              <a:latin typeface="+mn-lt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400" dirty="0" smtClean="0">
                <a:solidFill>
                  <a:schemeClr val="tx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Заключения </a:t>
            </a:r>
            <a:r>
              <a:rPr lang="ru-RU" sz="1400" dirty="0">
                <a:solidFill>
                  <a:schemeClr val="tx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по результатам </a:t>
            </a:r>
            <a:r>
              <a:rPr lang="ru-RU" sz="1400" dirty="0" smtClean="0">
                <a:solidFill>
                  <a:schemeClr val="tx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МЭК</a:t>
            </a:r>
            <a:endParaRPr lang="en-US" sz="1400" dirty="0" smtClean="0">
              <a:solidFill>
                <a:schemeClr val="tx2">
                  <a:lumMod val="25000"/>
                </a:schemeClr>
              </a:solidFill>
              <a:latin typeface="+mn-lt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400" dirty="0" smtClean="0">
                <a:solidFill>
                  <a:schemeClr val="tx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Табличные </a:t>
            </a:r>
            <a:r>
              <a:rPr lang="ru-RU" sz="1400" dirty="0">
                <a:solidFill>
                  <a:schemeClr val="tx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формы по результатам </a:t>
            </a:r>
            <a:r>
              <a:rPr lang="ru-RU" sz="1400" dirty="0" smtClean="0">
                <a:solidFill>
                  <a:schemeClr val="tx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МЭК</a:t>
            </a:r>
            <a:endParaRPr lang="ru-RU" sz="1400" dirty="0">
              <a:solidFill>
                <a:schemeClr val="tx2">
                  <a:lumMod val="25000"/>
                </a:schemeClr>
              </a:solidFill>
              <a:latin typeface="+mn-lt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400" dirty="0">
                <a:solidFill>
                  <a:schemeClr val="tx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Заключения по результатам МЭЭ или </a:t>
            </a:r>
            <a:r>
              <a:rPr lang="ru-RU" sz="1400" dirty="0" smtClean="0">
                <a:solidFill>
                  <a:schemeClr val="tx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ЭКМП</a:t>
            </a:r>
            <a:endParaRPr lang="en-US" sz="1400" dirty="0" smtClean="0">
              <a:solidFill>
                <a:schemeClr val="tx2">
                  <a:lumMod val="25000"/>
                </a:schemeClr>
              </a:solidFill>
              <a:latin typeface="+mn-lt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400" dirty="0" smtClean="0">
                <a:solidFill>
                  <a:schemeClr val="tx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Протокол разногласий</a:t>
            </a:r>
            <a:endParaRPr lang="ru-RU" sz="1400" dirty="0">
              <a:solidFill>
                <a:schemeClr val="tx2">
                  <a:lumMod val="25000"/>
                </a:schemeClr>
              </a:solidFill>
              <a:latin typeface="+mn-lt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400" dirty="0" smtClean="0">
                <a:solidFill>
                  <a:schemeClr val="tx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Экспертные </a:t>
            </a:r>
            <a:r>
              <a:rPr lang="ru-RU" sz="1400" dirty="0">
                <a:solidFill>
                  <a:schemeClr val="tx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заключения (протоколы оценки качества медицинской помощи</a:t>
            </a:r>
            <a:r>
              <a:rPr lang="ru-RU" sz="1400" dirty="0" smtClean="0">
                <a:solidFill>
                  <a:schemeClr val="tx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)</a:t>
            </a:r>
            <a:endParaRPr lang="ru-RU" sz="1400" dirty="0">
              <a:solidFill>
                <a:schemeClr val="tx2">
                  <a:lumMod val="25000"/>
                </a:schemeClr>
              </a:solidFill>
              <a:latin typeface="+mn-lt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400" dirty="0">
                <a:solidFill>
                  <a:schemeClr val="tx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Заключения по результатам повторной МЭЭ или повторной </a:t>
            </a:r>
            <a:r>
              <a:rPr lang="ru-RU" sz="1400" dirty="0" smtClean="0">
                <a:solidFill>
                  <a:schemeClr val="tx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ЭКМП</a:t>
            </a:r>
            <a:endParaRPr lang="ru-RU" sz="1400" dirty="0">
              <a:solidFill>
                <a:schemeClr val="tx2">
                  <a:lumMod val="25000"/>
                </a:schemeClr>
              </a:solidFill>
              <a:latin typeface="+mn-lt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400" dirty="0">
                <a:solidFill>
                  <a:schemeClr val="tx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Претензии медицинской организации к СМО по результатам контрольно-экспертных </a:t>
            </a:r>
            <a:r>
              <a:rPr lang="ru-RU" sz="1400" dirty="0" smtClean="0">
                <a:solidFill>
                  <a:schemeClr val="tx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мероприятий</a:t>
            </a:r>
            <a:endParaRPr lang="ru-RU" sz="1400" dirty="0">
              <a:solidFill>
                <a:schemeClr val="tx2">
                  <a:lumMod val="25000"/>
                </a:schemeClr>
              </a:solidFill>
              <a:latin typeface="+mn-lt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400" dirty="0" smtClean="0">
                <a:solidFill>
                  <a:schemeClr val="tx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Запросы </a:t>
            </a:r>
            <a:r>
              <a:rPr lang="ru-RU" sz="1400" dirty="0">
                <a:solidFill>
                  <a:schemeClr val="tx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о предоставлении необходимой для проведения МЭЭ или ЭКМП (в том числе повторной) </a:t>
            </a:r>
            <a:r>
              <a:rPr lang="ru-RU" sz="1400" dirty="0" smtClean="0">
                <a:solidFill>
                  <a:schemeClr val="tx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документации</a:t>
            </a:r>
            <a:endParaRPr lang="ru-RU" sz="1400" dirty="0">
              <a:solidFill>
                <a:schemeClr val="tx2">
                  <a:lumMod val="25000"/>
                </a:schemeClr>
              </a:solidFill>
              <a:latin typeface="+mn-lt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400" dirty="0">
                <a:solidFill>
                  <a:schemeClr val="tx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Решения по результатам контрольно-экспертных мероприятий при выявлении в медицинской организации нарушений в оказании медицинской помощи</a:t>
            </a:r>
          </a:p>
          <a:p>
            <a:pPr marL="76200" indent="0">
              <a:buNone/>
            </a:pPr>
            <a:endParaRPr lang="ru-RU" sz="1400" dirty="0">
              <a:solidFill>
                <a:schemeClr val="tx2">
                  <a:lumMod val="25000"/>
                </a:schemeClr>
              </a:solidFill>
            </a:endParaRPr>
          </a:p>
          <a:p>
            <a:pPr marL="0" indent="0" algn="ctr">
              <a:buNone/>
            </a:pPr>
            <a:endParaRPr lang="ru-RU" sz="1600" dirty="0">
              <a:solidFill>
                <a:schemeClr val="tx2">
                  <a:lumMod val="25000"/>
                </a:schemeClr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33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46719945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34"/>
          <p:cNvSpPr txBox="1">
            <a:spLocks noGrp="1"/>
          </p:cNvSpPr>
          <p:nvPr>
            <p:ph type="title"/>
          </p:nvPr>
        </p:nvSpPr>
        <p:spPr>
          <a:xfrm>
            <a:off x="886650" y="398400"/>
            <a:ext cx="73707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Порядок действий</a:t>
            </a:r>
            <a:endParaRPr dirty="0"/>
          </a:p>
        </p:txBody>
      </p:sp>
      <p:sp>
        <p:nvSpPr>
          <p:cNvPr id="337" name="Google Shape;337;p34"/>
          <p:cNvSpPr txBox="1">
            <a:spLocks noGrp="1"/>
          </p:cNvSpPr>
          <p:nvPr>
            <p:ph type="body" idx="1"/>
          </p:nvPr>
        </p:nvSpPr>
        <p:spPr>
          <a:xfrm>
            <a:off x="292970" y="1631168"/>
            <a:ext cx="8558059" cy="294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ru-RU" sz="2100" dirty="0">
                <a:latin typeface="+mn-lt"/>
              </a:rPr>
              <a:t>Что необходимо для взаимодействия в рамках электронного юридически значимого документооборота</a:t>
            </a:r>
            <a:r>
              <a:rPr lang="en" sz="2100" dirty="0">
                <a:latin typeface="+mn-lt"/>
              </a:rPr>
              <a:t>:</a:t>
            </a:r>
            <a:endParaRPr sz="2100" dirty="0">
              <a:latin typeface="+mn-lt"/>
            </a:endParaRPr>
          </a:p>
          <a:p>
            <a:pPr marL="457200" lvl="0" indent="-38100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2400"/>
              <a:buChar char="◆"/>
            </a:pPr>
            <a:r>
              <a:rPr lang="ru-RU" sz="2100" dirty="0">
                <a:latin typeface="+mn-lt"/>
              </a:rPr>
              <a:t>Заявление на присоединение к Регламенту (</a:t>
            </a:r>
            <a:r>
              <a:rPr lang="en-US" sz="2100" u="sng" dirty="0">
                <a:latin typeface="+mn-lt"/>
              </a:rPr>
              <a:t>edo@mofoms.ru</a:t>
            </a:r>
            <a:r>
              <a:rPr lang="ru-RU" sz="2100" u="sng" dirty="0">
                <a:latin typeface="+mn-lt"/>
              </a:rPr>
              <a:t>)</a:t>
            </a:r>
            <a:endParaRPr sz="2100" dirty="0">
              <a:latin typeface="+mn-lt"/>
            </a:endParaRPr>
          </a:p>
          <a:p>
            <a:pPr lvl="0">
              <a:lnSpc>
                <a:spcPct val="115000"/>
              </a:lnSpc>
              <a:spcBef>
                <a:spcPts val="0"/>
              </a:spcBef>
            </a:pPr>
            <a:r>
              <a:rPr lang="ru-RU" sz="2100" dirty="0">
                <a:latin typeface="+mn-lt"/>
              </a:rPr>
              <a:t>Заявление на регистрацию участника ЭДО (</a:t>
            </a:r>
            <a:r>
              <a:rPr lang="en-US" sz="2100" u="sng" dirty="0">
                <a:latin typeface="+mn-lt"/>
                <a:hlinkClick r:id="rId3"/>
              </a:rPr>
              <a:t>edo@mofoms.ru</a:t>
            </a:r>
            <a:r>
              <a:rPr lang="ru-RU" sz="2100" u="sng" dirty="0">
                <a:latin typeface="+mn-lt"/>
              </a:rPr>
              <a:t>)</a:t>
            </a:r>
          </a:p>
          <a:p>
            <a:pPr lvl="0">
              <a:lnSpc>
                <a:spcPct val="115000"/>
              </a:lnSpc>
              <a:spcBef>
                <a:spcPts val="0"/>
              </a:spcBef>
            </a:pPr>
            <a:r>
              <a:rPr lang="ru-RU" sz="2100" dirty="0">
                <a:latin typeface="+mn-lt"/>
              </a:rPr>
              <a:t>Регистрация сертификата электронной подписи (отправить команду </a:t>
            </a:r>
            <a:r>
              <a:rPr lang="en-US" sz="2100" dirty="0">
                <a:latin typeface="+mn-lt"/>
              </a:rPr>
              <a:t>ADD_CERT EDO </a:t>
            </a:r>
            <a:r>
              <a:rPr lang="ru-RU" sz="2100" dirty="0">
                <a:latin typeface="+mn-lt"/>
              </a:rPr>
              <a:t>на </a:t>
            </a:r>
            <a:r>
              <a:rPr lang="ru-RU" sz="2100" dirty="0" err="1">
                <a:latin typeface="+mn-lt"/>
              </a:rPr>
              <a:t>эл.почту</a:t>
            </a:r>
            <a:r>
              <a:rPr lang="ru-RU" sz="2100" dirty="0">
                <a:latin typeface="+mn-lt"/>
              </a:rPr>
              <a:t> </a:t>
            </a:r>
            <a:r>
              <a:rPr lang="en-US" sz="2100" u="sng" dirty="0">
                <a:latin typeface="+mn-lt"/>
                <a:hlinkClick r:id="rId4"/>
              </a:rPr>
              <a:t>mofoms@mofoms.ru</a:t>
            </a:r>
            <a:r>
              <a:rPr lang="en-US" sz="2100" u="sng" dirty="0">
                <a:latin typeface="+mn-lt"/>
              </a:rPr>
              <a:t> )</a:t>
            </a:r>
            <a:endParaRPr sz="2100" dirty="0">
              <a:latin typeface="+mn-lt"/>
            </a:endParaRPr>
          </a:p>
        </p:txBody>
      </p:sp>
      <p:sp>
        <p:nvSpPr>
          <p:cNvPr id="338" name="Google Shape;338;p34"/>
          <p:cNvSpPr txBox="1">
            <a:spLocks noGrp="1"/>
          </p:cNvSpPr>
          <p:nvPr>
            <p:ph type="sldNum" idx="12"/>
          </p:nvPr>
        </p:nvSpPr>
        <p:spPr>
          <a:xfrm>
            <a:off x="2712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34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4"/>
          <p:cNvSpPr txBox="1">
            <a:spLocks noGrp="1"/>
          </p:cNvSpPr>
          <p:nvPr>
            <p:ph type="ctrTitle"/>
          </p:nvPr>
        </p:nvSpPr>
        <p:spPr>
          <a:xfrm>
            <a:off x="0" y="1888150"/>
            <a:ext cx="9143999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>
                <a:solidFill>
                  <a:srgbClr val="ABE33F"/>
                </a:solidFill>
              </a:rPr>
              <a:t>5</a:t>
            </a:r>
            <a:r>
              <a:rPr lang="en" dirty="0" smtClean="0">
                <a:solidFill>
                  <a:srgbClr val="ABE33F"/>
                </a:solidFill>
              </a:rPr>
              <a:t>.</a:t>
            </a:r>
            <a:endParaRPr dirty="0">
              <a:solidFill>
                <a:srgbClr val="ABE33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ИНФОРМАЦИОННЫЕ РЕСУРСЫ</a:t>
            </a:r>
            <a:endParaRPr dirty="0"/>
          </a:p>
        </p:txBody>
      </p:sp>
      <p:sp>
        <p:nvSpPr>
          <p:cNvPr id="125" name="Google Shape;125;p14"/>
          <p:cNvSpPr txBox="1">
            <a:spLocks noGrp="1"/>
          </p:cNvSpPr>
          <p:nvPr>
            <p:ph type="subTitle" idx="1"/>
          </p:nvPr>
        </p:nvSpPr>
        <p:spPr>
          <a:xfrm>
            <a:off x="0" y="2916250"/>
            <a:ext cx="91440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Территориального фонда ОМС Московской области</a:t>
            </a:r>
            <a:endParaRPr dirty="0"/>
          </a:p>
        </p:txBody>
      </p:sp>
      <p:sp>
        <p:nvSpPr>
          <p:cNvPr id="126" name="Google Shape;126;p14"/>
          <p:cNvSpPr txBox="1">
            <a:spLocks noGrp="1"/>
          </p:cNvSpPr>
          <p:nvPr>
            <p:ph type="sldNum" idx="12"/>
          </p:nvPr>
        </p:nvSpPr>
        <p:spPr>
          <a:xfrm>
            <a:off x="2712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35632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0"/>
          <p:cNvSpPr txBox="1">
            <a:spLocks noGrp="1"/>
          </p:cNvSpPr>
          <p:nvPr>
            <p:ph type="title"/>
          </p:nvPr>
        </p:nvSpPr>
        <p:spPr>
          <a:xfrm>
            <a:off x="180905" y="373852"/>
            <a:ext cx="73707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Система сбора и обработки отчетности</a:t>
            </a:r>
            <a:endParaRPr dirty="0"/>
          </a:p>
        </p:txBody>
      </p:sp>
      <p:sp>
        <p:nvSpPr>
          <p:cNvPr id="185" name="Google Shape;185;p20"/>
          <p:cNvSpPr txBox="1">
            <a:spLocks noGrp="1"/>
          </p:cNvSpPr>
          <p:nvPr>
            <p:ph type="sldNum" idx="12"/>
          </p:nvPr>
        </p:nvSpPr>
        <p:spPr>
          <a:xfrm>
            <a:off x="2712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36</a:t>
            </a:fld>
            <a:endParaRPr/>
          </a:p>
        </p:txBody>
      </p:sp>
      <p:grpSp>
        <p:nvGrpSpPr>
          <p:cNvPr id="6" name="Google Shape;315;p32">
            <a:extLst>
              <a:ext uri="{FF2B5EF4-FFF2-40B4-BE49-F238E27FC236}">
                <a16:creationId xmlns:a16="http://schemas.microsoft.com/office/drawing/2014/main" id="{78FBA361-6735-4403-8BDB-2AD812AC5985}"/>
              </a:ext>
            </a:extLst>
          </p:cNvPr>
          <p:cNvGrpSpPr/>
          <p:nvPr/>
        </p:nvGrpSpPr>
        <p:grpSpPr>
          <a:xfrm>
            <a:off x="3736319" y="1542977"/>
            <a:ext cx="5407681" cy="3168296"/>
            <a:chOff x="1177450" y="241631"/>
            <a:chExt cx="6173152" cy="3616776"/>
          </a:xfrm>
        </p:grpSpPr>
        <p:sp>
          <p:nvSpPr>
            <p:cNvPr id="7" name="Google Shape;316;p32">
              <a:extLst>
                <a:ext uri="{FF2B5EF4-FFF2-40B4-BE49-F238E27FC236}">
                  <a16:creationId xmlns:a16="http://schemas.microsoft.com/office/drawing/2014/main" id="{592C83C7-0C62-4CA1-A8BB-379E30D18060}"/>
                </a:ext>
              </a:extLst>
            </p:cNvPr>
            <p:cNvSpPr/>
            <p:nvPr/>
          </p:nvSpPr>
          <p:spPr>
            <a:xfrm>
              <a:off x="1682275" y="241631"/>
              <a:ext cx="5161606" cy="3454973"/>
            </a:xfrm>
            <a:custGeom>
              <a:avLst/>
              <a:gdLst/>
              <a:ahLst/>
              <a:cxnLst/>
              <a:rect l="l" t="t" r="r" b="b"/>
              <a:pathLst>
                <a:path w="5161606" h="3454973" extrusionOk="0">
                  <a:moveTo>
                    <a:pt x="4992053" y="0"/>
                  </a:moveTo>
                  <a:lnTo>
                    <a:pt x="170498" y="0"/>
                  </a:lnTo>
                  <a:cubicBezTo>
                    <a:pt x="76200" y="0"/>
                    <a:pt x="0" y="76143"/>
                    <a:pt x="0" y="170369"/>
                  </a:cubicBezTo>
                  <a:lnTo>
                    <a:pt x="0" y="3396915"/>
                  </a:lnTo>
                  <a:cubicBezTo>
                    <a:pt x="0" y="3429275"/>
                    <a:pt x="26670" y="3454973"/>
                    <a:pt x="58102" y="3454973"/>
                  </a:cubicBezTo>
                  <a:lnTo>
                    <a:pt x="5103495" y="3454973"/>
                  </a:lnTo>
                  <a:cubicBezTo>
                    <a:pt x="5135880" y="3454973"/>
                    <a:pt x="5161598" y="3428324"/>
                    <a:pt x="5161598" y="3396915"/>
                  </a:cubicBezTo>
                  <a:lnTo>
                    <a:pt x="5161598" y="170369"/>
                  </a:lnTo>
                  <a:cubicBezTo>
                    <a:pt x="5162550" y="76143"/>
                    <a:pt x="5086350" y="0"/>
                    <a:pt x="4992053" y="0"/>
                  </a:cubicBezTo>
                  <a:close/>
                  <a:moveTo>
                    <a:pt x="4981575" y="3245581"/>
                  </a:moveTo>
                  <a:lnTo>
                    <a:pt x="190500" y="3245581"/>
                  </a:lnTo>
                  <a:lnTo>
                    <a:pt x="190500" y="199874"/>
                  </a:lnTo>
                  <a:lnTo>
                    <a:pt x="4981575" y="199874"/>
                  </a:lnTo>
                  <a:lnTo>
                    <a:pt x="4981575" y="3245581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" name="Google Shape;317;p32">
              <a:extLst>
                <a:ext uri="{FF2B5EF4-FFF2-40B4-BE49-F238E27FC236}">
                  <a16:creationId xmlns:a16="http://schemas.microsoft.com/office/drawing/2014/main" id="{7C2EFA4A-D97F-4982-9AEE-789DA9F43E6B}"/>
                </a:ext>
              </a:extLst>
            </p:cNvPr>
            <p:cNvSpPr/>
            <p:nvPr/>
          </p:nvSpPr>
          <p:spPr>
            <a:xfrm>
              <a:off x="1177450" y="3763229"/>
              <a:ext cx="6173152" cy="95178"/>
            </a:xfrm>
            <a:custGeom>
              <a:avLst/>
              <a:gdLst/>
              <a:ahLst/>
              <a:cxnLst/>
              <a:rect l="l" t="t" r="r" b="b"/>
              <a:pathLst>
                <a:path w="6173152" h="95178" extrusionOk="0">
                  <a:moveTo>
                    <a:pt x="0" y="0"/>
                  </a:moveTo>
                  <a:cubicBezTo>
                    <a:pt x="0" y="0"/>
                    <a:pt x="129540" y="95178"/>
                    <a:pt x="450533" y="95178"/>
                  </a:cubicBezTo>
                  <a:lnTo>
                    <a:pt x="5817870" y="95178"/>
                  </a:lnTo>
                  <a:cubicBezTo>
                    <a:pt x="5948363" y="95178"/>
                    <a:pt x="6173153" y="0"/>
                    <a:pt x="617315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" name="Google Shape;318;p32">
              <a:extLst>
                <a:ext uri="{FF2B5EF4-FFF2-40B4-BE49-F238E27FC236}">
                  <a16:creationId xmlns:a16="http://schemas.microsoft.com/office/drawing/2014/main" id="{9ABB893F-A473-4D0E-9D2B-88E5E920D485}"/>
                </a:ext>
              </a:extLst>
            </p:cNvPr>
            <p:cNvSpPr/>
            <p:nvPr/>
          </p:nvSpPr>
          <p:spPr>
            <a:xfrm>
              <a:off x="1177450" y="3687086"/>
              <a:ext cx="6172200" cy="76142"/>
            </a:xfrm>
            <a:custGeom>
              <a:avLst/>
              <a:gdLst/>
              <a:ahLst/>
              <a:cxnLst/>
              <a:rect l="l" t="t" r="r" b="b"/>
              <a:pathLst>
                <a:path w="6172200" h="76142" extrusionOk="0">
                  <a:moveTo>
                    <a:pt x="0" y="76143"/>
                  </a:moveTo>
                  <a:lnTo>
                    <a:pt x="6172200" y="76143"/>
                  </a:lnTo>
                  <a:lnTo>
                    <a:pt x="61722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" name="Google Shape;319;p32">
              <a:extLst>
                <a:ext uri="{FF2B5EF4-FFF2-40B4-BE49-F238E27FC236}">
                  <a16:creationId xmlns:a16="http://schemas.microsoft.com/office/drawing/2014/main" id="{515EC60F-A10C-4783-9EBF-0359C6E2B789}"/>
                </a:ext>
              </a:extLst>
            </p:cNvPr>
            <p:cNvSpPr/>
            <p:nvPr/>
          </p:nvSpPr>
          <p:spPr>
            <a:xfrm>
              <a:off x="3806350" y="3687086"/>
              <a:ext cx="903922" cy="47589"/>
            </a:xfrm>
            <a:custGeom>
              <a:avLst/>
              <a:gdLst/>
              <a:ahLst/>
              <a:cxnLst/>
              <a:rect l="l" t="t" r="r" b="b"/>
              <a:pathLst>
                <a:path w="903922" h="47589" extrusionOk="0">
                  <a:moveTo>
                    <a:pt x="0" y="0"/>
                  </a:moveTo>
                  <a:cubicBezTo>
                    <a:pt x="0" y="0"/>
                    <a:pt x="26670" y="47589"/>
                    <a:pt x="53340" y="47589"/>
                  </a:cubicBezTo>
                  <a:lnTo>
                    <a:pt x="850582" y="47589"/>
                  </a:lnTo>
                  <a:cubicBezTo>
                    <a:pt x="877253" y="47589"/>
                    <a:pt x="903922" y="0"/>
                    <a:pt x="90392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3" name="Google Shape;289;p30">
            <a:extLst>
              <a:ext uri="{FF2B5EF4-FFF2-40B4-BE49-F238E27FC236}">
                <a16:creationId xmlns:a16="http://schemas.microsoft.com/office/drawing/2014/main" id="{14E806B6-1BFF-44AE-84AA-37E41E642B9B}"/>
              </a:ext>
            </a:extLst>
          </p:cNvPr>
          <p:cNvSpPr txBox="1">
            <a:spLocks/>
          </p:cNvSpPr>
          <p:nvPr/>
        </p:nvSpPr>
        <p:spPr>
          <a:xfrm>
            <a:off x="180906" y="1409578"/>
            <a:ext cx="3439874" cy="30265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◆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◆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◇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●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○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■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●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○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■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pPr marL="0" indent="0">
              <a:buNone/>
            </a:pPr>
            <a:r>
              <a:rPr lang="en-US" sz="1800" b="1" dirty="0">
                <a:solidFill>
                  <a:schemeClr val="accent2"/>
                </a:solidFill>
                <a:latin typeface="Raleway"/>
                <a:ea typeface="Raleway"/>
                <a:cs typeface="Raleway"/>
                <a:sym typeface="Raleway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http://report.mofoms.ru</a:t>
            </a:r>
            <a:r>
              <a:rPr lang="en-US" sz="1800" b="1" dirty="0">
                <a:solidFill>
                  <a:schemeClr val="accent2"/>
                </a:solidFill>
                <a:latin typeface="Raleway"/>
                <a:ea typeface="Raleway"/>
                <a:cs typeface="Raleway"/>
                <a:sym typeface="Raleway"/>
              </a:rPr>
              <a:t> </a:t>
            </a:r>
            <a:endParaRPr lang="ru-RU" sz="1800" b="1" dirty="0">
              <a:solidFill>
                <a:schemeClr val="accent2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indent="0">
              <a:buFont typeface="Karla"/>
              <a:buNone/>
            </a:pPr>
            <a:r>
              <a:rPr lang="ru-RU" sz="1600" dirty="0"/>
              <a:t>АИС ЦСОО предназначена для предоставления медицинскими организациями формализованных отчетных форм, утвержденных действующим законодательством (62-я форма, 14-МЕД, 14-Ф и др.)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3BCCB087-C2A6-4BFA-80E3-BA0BCB1C63B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3857"/>
          <a:stretch/>
        </p:blipFill>
        <p:spPr>
          <a:xfrm>
            <a:off x="4357208" y="1726962"/>
            <a:ext cx="4179238" cy="2648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315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0"/>
          <p:cNvSpPr txBox="1">
            <a:spLocks noGrp="1"/>
          </p:cNvSpPr>
          <p:nvPr>
            <p:ph type="title"/>
          </p:nvPr>
        </p:nvSpPr>
        <p:spPr>
          <a:xfrm>
            <a:off x="180905" y="373852"/>
            <a:ext cx="73707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Система электронного документооборота</a:t>
            </a:r>
            <a:endParaRPr dirty="0"/>
          </a:p>
        </p:txBody>
      </p:sp>
      <p:sp>
        <p:nvSpPr>
          <p:cNvPr id="185" name="Google Shape;185;p20"/>
          <p:cNvSpPr txBox="1">
            <a:spLocks noGrp="1"/>
          </p:cNvSpPr>
          <p:nvPr>
            <p:ph type="sldNum" idx="12"/>
          </p:nvPr>
        </p:nvSpPr>
        <p:spPr>
          <a:xfrm>
            <a:off x="2712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37</a:t>
            </a:fld>
            <a:endParaRPr/>
          </a:p>
        </p:txBody>
      </p:sp>
      <p:grpSp>
        <p:nvGrpSpPr>
          <p:cNvPr id="6" name="Google Shape;315;p32">
            <a:extLst>
              <a:ext uri="{FF2B5EF4-FFF2-40B4-BE49-F238E27FC236}">
                <a16:creationId xmlns:a16="http://schemas.microsoft.com/office/drawing/2014/main" id="{78FBA361-6735-4403-8BDB-2AD812AC5985}"/>
              </a:ext>
            </a:extLst>
          </p:cNvPr>
          <p:cNvGrpSpPr/>
          <p:nvPr/>
        </p:nvGrpSpPr>
        <p:grpSpPr>
          <a:xfrm>
            <a:off x="3736319" y="1542977"/>
            <a:ext cx="5407681" cy="3168296"/>
            <a:chOff x="1177450" y="241631"/>
            <a:chExt cx="6173152" cy="3616776"/>
          </a:xfrm>
        </p:grpSpPr>
        <p:sp>
          <p:nvSpPr>
            <p:cNvPr id="7" name="Google Shape;316;p32">
              <a:extLst>
                <a:ext uri="{FF2B5EF4-FFF2-40B4-BE49-F238E27FC236}">
                  <a16:creationId xmlns:a16="http://schemas.microsoft.com/office/drawing/2014/main" id="{592C83C7-0C62-4CA1-A8BB-379E30D18060}"/>
                </a:ext>
              </a:extLst>
            </p:cNvPr>
            <p:cNvSpPr/>
            <p:nvPr/>
          </p:nvSpPr>
          <p:spPr>
            <a:xfrm>
              <a:off x="1682275" y="241631"/>
              <a:ext cx="5161606" cy="3454973"/>
            </a:xfrm>
            <a:custGeom>
              <a:avLst/>
              <a:gdLst/>
              <a:ahLst/>
              <a:cxnLst/>
              <a:rect l="l" t="t" r="r" b="b"/>
              <a:pathLst>
                <a:path w="5161606" h="3454973" extrusionOk="0">
                  <a:moveTo>
                    <a:pt x="4992053" y="0"/>
                  </a:moveTo>
                  <a:lnTo>
                    <a:pt x="170498" y="0"/>
                  </a:lnTo>
                  <a:cubicBezTo>
                    <a:pt x="76200" y="0"/>
                    <a:pt x="0" y="76143"/>
                    <a:pt x="0" y="170369"/>
                  </a:cubicBezTo>
                  <a:lnTo>
                    <a:pt x="0" y="3396915"/>
                  </a:lnTo>
                  <a:cubicBezTo>
                    <a:pt x="0" y="3429275"/>
                    <a:pt x="26670" y="3454973"/>
                    <a:pt x="58102" y="3454973"/>
                  </a:cubicBezTo>
                  <a:lnTo>
                    <a:pt x="5103495" y="3454973"/>
                  </a:lnTo>
                  <a:cubicBezTo>
                    <a:pt x="5135880" y="3454973"/>
                    <a:pt x="5161598" y="3428324"/>
                    <a:pt x="5161598" y="3396915"/>
                  </a:cubicBezTo>
                  <a:lnTo>
                    <a:pt x="5161598" y="170369"/>
                  </a:lnTo>
                  <a:cubicBezTo>
                    <a:pt x="5162550" y="76143"/>
                    <a:pt x="5086350" y="0"/>
                    <a:pt x="4992053" y="0"/>
                  </a:cubicBezTo>
                  <a:close/>
                  <a:moveTo>
                    <a:pt x="4981575" y="3245581"/>
                  </a:moveTo>
                  <a:lnTo>
                    <a:pt x="190500" y="3245581"/>
                  </a:lnTo>
                  <a:lnTo>
                    <a:pt x="190500" y="199874"/>
                  </a:lnTo>
                  <a:lnTo>
                    <a:pt x="4981575" y="199874"/>
                  </a:lnTo>
                  <a:lnTo>
                    <a:pt x="4981575" y="3245581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" name="Google Shape;317;p32">
              <a:extLst>
                <a:ext uri="{FF2B5EF4-FFF2-40B4-BE49-F238E27FC236}">
                  <a16:creationId xmlns:a16="http://schemas.microsoft.com/office/drawing/2014/main" id="{7C2EFA4A-D97F-4982-9AEE-789DA9F43E6B}"/>
                </a:ext>
              </a:extLst>
            </p:cNvPr>
            <p:cNvSpPr/>
            <p:nvPr/>
          </p:nvSpPr>
          <p:spPr>
            <a:xfrm>
              <a:off x="1177450" y="3763229"/>
              <a:ext cx="6173152" cy="95178"/>
            </a:xfrm>
            <a:custGeom>
              <a:avLst/>
              <a:gdLst/>
              <a:ahLst/>
              <a:cxnLst/>
              <a:rect l="l" t="t" r="r" b="b"/>
              <a:pathLst>
                <a:path w="6173152" h="95178" extrusionOk="0">
                  <a:moveTo>
                    <a:pt x="0" y="0"/>
                  </a:moveTo>
                  <a:cubicBezTo>
                    <a:pt x="0" y="0"/>
                    <a:pt x="129540" y="95178"/>
                    <a:pt x="450533" y="95178"/>
                  </a:cubicBezTo>
                  <a:lnTo>
                    <a:pt x="5817870" y="95178"/>
                  </a:lnTo>
                  <a:cubicBezTo>
                    <a:pt x="5948363" y="95178"/>
                    <a:pt x="6173153" y="0"/>
                    <a:pt x="617315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" name="Google Shape;318;p32">
              <a:extLst>
                <a:ext uri="{FF2B5EF4-FFF2-40B4-BE49-F238E27FC236}">
                  <a16:creationId xmlns:a16="http://schemas.microsoft.com/office/drawing/2014/main" id="{9ABB893F-A473-4D0E-9D2B-88E5E920D485}"/>
                </a:ext>
              </a:extLst>
            </p:cNvPr>
            <p:cNvSpPr/>
            <p:nvPr/>
          </p:nvSpPr>
          <p:spPr>
            <a:xfrm>
              <a:off x="1177450" y="3687086"/>
              <a:ext cx="6172200" cy="76142"/>
            </a:xfrm>
            <a:custGeom>
              <a:avLst/>
              <a:gdLst/>
              <a:ahLst/>
              <a:cxnLst/>
              <a:rect l="l" t="t" r="r" b="b"/>
              <a:pathLst>
                <a:path w="6172200" h="76142" extrusionOk="0">
                  <a:moveTo>
                    <a:pt x="0" y="76143"/>
                  </a:moveTo>
                  <a:lnTo>
                    <a:pt x="6172200" y="76143"/>
                  </a:lnTo>
                  <a:lnTo>
                    <a:pt x="61722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" name="Google Shape;319;p32">
              <a:extLst>
                <a:ext uri="{FF2B5EF4-FFF2-40B4-BE49-F238E27FC236}">
                  <a16:creationId xmlns:a16="http://schemas.microsoft.com/office/drawing/2014/main" id="{515EC60F-A10C-4783-9EBF-0359C6E2B789}"/>
                </a:ext>
              </a:extLst>
            </p:cNvPr>
            <p:cNvSpPr/>
            <p:nvPr/>
          </p:nvSpPr>
          <p:spPr>
            <a:xfrm>
              <a:off x="3806350" y="3687086"/>
              <a:ext cx="903922" cy="47589"/>
            </a:xfrm>
            <a:custGeom>
              <a:avLst/>
              <a:gdLst/>
              <a:ahLst/>
              <a:cxnLst/>
              <a:rect l="l" t="t" r="r" b="b"/>
              <a:pathLst>
                <a:path w="903922" h="47589" extrusionOk="0">
                  <a:moveTo>
                    <a:pt x="0" y="0"/>
                  </a:moveTo>
                  <a:cubicBezTo>
                    <a:pt x="0" y="0"/>
                    <a:pt x="26670" y="47589"/>
                    <a:pt x="53340" y="47589"/>
                  </a:cubicBezTo>
                  <a:lnTo>
                    <a:pt x="850582" y="47589"/>
                  </a:lnTo>
                  <a:cubicBezTo>
                    <a:pt x="877253" y="47589"/>
                    <a:pt x="903922" y="0"/>
                    <a:pt x="90392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3" name="Google Shape;289;p30">
            <a:extLst>
              <a:ext uri="{FF2B5EF4-FFF2-40B4-BE49-F238E27FC236}">
                <a16:creationId xmlns:a16="http://schemas.microsoft.com/office/drawing/2014/main" id="{14E806B6-1BFF-44AE-84AA-37E41E642B9B}"/>
              </a:ext>
            </a:extLst>
          </p:cNvPr>
          <p:cNvSpPr txBox="1">
            <a:spLocks/>
          </p:cNvSpPr>
          <p:nvPr/>
        </p:nvSpPr>
        <p:spPr>
          <a:xfrm>
            <a:off x="180906" y="1409578"/>
            <a:ext cx="3439874" cy="30265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◆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◆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E33F"/>
              </a:buClr>
              <a:buSzPts val="2400"/>
              <a:buFont typeface="Karla"/>
              <a:buChar char="◇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●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○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■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●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○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2400"/>
              <a:buFont typeface="Karla"/>
              <a:buChar char="■"/>
              <a:defRPr sz="2400" b="0" i="0" u="none" strike="noStrike" cap="none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pPr marL="0" indent="0">
              <a:buNone/>
            </a:pPr>
            <a:r>
              <a:rPr lang="en-US" sz="1800" b="1" dirty="0">
                <a:solidFill>
                  <a:schemeClr val="accent2"/>
                </a:solidFill>
                <a:latin typeface="Raleway"/>
                <a:ea typeface="Raleway"/>
                <a:cs typeface="Raleway"/>
                <a:sym typeface="Raleway"/>
                <a:hlinkClick r:id="rId3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http://edo.mofoms.ru</a:t>
            </a:r>
            <a:r>
              <a:rPr lang="en-US" sz="1800" b="1" dirty="0">
                <a:solidFill>
                  <a:schemeClr val="accent2"/>
                </a:solidFill>
                <a:latin typeface="Raleway"/>
                <a:ea typeface="Raleway"/>
                <a:cs typeface="Raleway"/>
                <a:sym typeface="Raleway"/>
              </a:rPr>
              <a:t> </a:t>
            </a:r>
            <a:endParaRPr lang="ru-RU" sz="1800" b="1" dirty="0">
              <a:solidFill>
                <a:schemeClr val="accent2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indent="0">
              <a:buFont typeface="Karla"/>
              <a:buNone/>
            </a:pPr>
            <a:r>
              <a:rPr lang="ru-RU" sz="1600" dirty="0"/>
              <a:t>В разработке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CF3D98E5-2F1F-4B97-8213-7378BBFA09F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6603"/>
          <a:stretch/>
        </p:blipFill>
        <p:spPr>
          <a:xfrm>
            <a:off x="4357502" y="1725551"/>
            <a:ext cx="4180179" cy="2656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3040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33"/>
          <p:cNvSpPr txBox="1">
            <a:spLocks noGrp="1"/>
          </p:cNvSpPr>
          <p:nvPr>
            <p:ph type="ctrTitle" idx="4294967295"/>
          </p:nvPr>
        </p:nvSpPr>
        <p:spPr>
          <a:xfrm>
            <a:off x="3064700" y="1512936"/>
            <a:ext cx="5533800" cy="115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6000" dirty="0">
                <a:solidFill>
                  <a:srgbClr val="ABE33F"/>
                </a:solidFill>
              </a:rPr>
              <a:t>Спасибо</a:t>
            </a:r>
            <a:r>
              <a:rPr lang="en" sz="6000" dirty="0">
                <a:solidFill>
                  <a:srgbClr val="ABE33F"/>
                </a:solidFill>
              </a:rPr>
              <a:t>!</a:t>
            </a:r>
            <a:endParaRPr sz="6000" dirty="0">
              <a:solidFill>
                <a:srgbClr val="ABE33F"/>
              </a:solidFill>
            </a:endParaRPr>
          </a:p>
        </p:txBody>
      </p:sp>
      <p:sp>
        <p:nvSpPr>
          <p:cNvPr id="326" name="Google Shape;326;p33"/>
          <p:cNvSpPr txBox="1">
            <a:spLocks noGrp="1"/>
          </p:cNvSpPr>
          <p:nvPr>
            <p:ph type="subTitle" idx="4294967295"/>
          </p:nvPr>
        </p:nvSpPr>
        <p:spPr>
          <a:xfrm>
            <a:off x="3064700" y="2338109"/>
            <a:ext cx="5708040" cy="245815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None/>
            </a:pPr>
            <a:r>
              <a:rPr lang="ru-RU" sz="3600" dirty="0"/>
              <a:t>(495)587-87-89</a:t>
            </a:r>
            <a:endParaRPr sz="3600" b="1" dirty="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500" dirty="0"/>
              <a:t>доб. 11-25 – по вопросам информационного взаимодействия</a:t>
            </a:r>
          </a:p>
          <a:p>
            <a:pPr marL="0" lvl="0" indent="0">
              <a:buClr>
                <a:schemeClr val="dk1"/>
              </a:buClr>
              <a:buSzPts val="1100"/>
              <a:buNone/>
            </a:pPr>
            <a:r>
              <a:rPr lang="ru-RU" sz="1500" dirty="0"/>
              <a:t>доб. 11-50 – по вопросам информационной безопасности</a:t>
            </a:r>
          </a:p>
          <a:p>
            <a:pPr marL="0" lvl="0" indent="0">
              <a:buClr>
                <a:schemeClr val="dk1"/>
              </a:buClr>
              <a:buSzPts val="1100"/>
              <a:buNone/>
            </a:pPr>
            <a:r>
              <a:rPr lang="ru-RU" sz="1500" dirty="0"/>
              <a:t>доб. 12-92 – по вопросам доверенных адресов</a:t>
            </a:r>
          </a:p>
        </p:txBody>
      </p:sp>
      <p:grpSp>
        <p:nvGrpSpPr>
          <p:cNvPr id="327" name="Google Shape;327;p33"/>
          <p:cNvGrpSpPr/>
          <p:nvPr/>
        </p:nvGrpSpPr>
        <p:grpSpPr>
          <a:xfrm>
            <a:off x="685795" y="1814227"/>
            <a:ext cx="1681779" cy="1179949"/>
            <a:chOff x="559275" y="1683950"/>
            <a:chExt cx="466500" cy="327300"/>
          </a:xfrm>
        </p:grpSpPr>
        <p:sp>
          <p:nvSpPr>
            <p:cNvPr id="328" name="Google Shape;328;p33"/>
            <p:cNvSpPr/>
            <p:nvPr/>
          </p:nvSpPr>
          <p:spPr>
            <a:xfrm>
              <a:off x="559275" y="1683950"/>
              <a:ext cx="466500" cy="197850"/>
            </a:xfrm>
            <a:custGeom>
              <a:avLst/>
              <a:gdLst/>
              <a:ahLst/>
              <a:cxnLst/>
              <a:rect l="l" t="t" r="r" b="b"/>
              <a:pathLst>
                <a:path w="18660" h="7914" extrusionOk="0">
                  <a:moveTo>
                    <a:pt x="391" y="1"/>
                  </a:moveTo>
                  <a:lnTo>
                    <a:pt x="293" y="50"/>
                  </a:lnTo>
                  <a:lnTo>
                    <a:pt x="220" y="74"/>
                  </a:lnTo>
                  <a:lnTo>
                    <a:pt x="147" y="147"/>
                  </a:lnTo>
                  <a:lnTo>
                    <a:pt x="74" y="221"/>
                  </a:lnTo>
                  <a:lnTo>
                    <a:pt x="49" y="294"/>
                  </a:lnTo>
                  <a:lnTo>
                    <a:pt x="0" y="392"/>
                  </a:lnTo>
                  <a:lnTo>
                    <a:pt x="0" y="489"/>
                  </a:lnTo>
                  <a:lnTo>
                    <a:pt x="0" y="1173"/>
                  </a:lnTo>
                  <a:lnTo>
                    <a:pt x="9330" y="7914"/>
                  </a:lnTo>
                  <a:lnTo>
                    <a:pt x="18659" y="1173"/>
                  </a:lnTo>
                  <a:lnTo>
                    <a:pt x="18659" y="489"/>
                  </a:lnTo>
                  <a:lnTo>
                    <a:pt x="18659" y="392"/>
                  </a:lnTo>
                  <a:lnTo>
                    <a:pt x="18611" y="294"/>
                  </a:lnTo>
                  <a:lnTo>
                    <a:pt x="18586" y="221"/>
                  </a:lnTo>
                  <a:lnTo>
                    <a:pt x="18513" y="147"/>
                  </a:lnTo>
                  <a:lnTo>
                    <a:pt x="18440" y="74"/>
                  </a:lnTo>
                  <a:lnTo>
                    <a:pt x="18366" y="50"/>
                  </a:lnTo>
                  <a:lnTo>
                    <a:pt x="18269" y="1"/>
                  </a:lnTo>
                  <a:close/>
                </a:path>
              </a:pathLst>
            </a:custGeom>
            <a:solidFill>
              <a:srgbClr val="00AE9D">
                <a:alpha val="8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" name="Google Shape;329;p33"/>
            <p:cNvSpPr/>
            <p:nvPr/>
          </p:nvSpPr>
          <p:spPr>
            <a:xfrm>
              <a:off x="559275" y="1727925"/>
              <a:ext cx="466500" cy="283325"/>
            </a:xfrm>
            <a:custGeom>
              <a:avLst/>
              <a:gdLst/>
              <a:ahLst/>
              <a:cxnLst/>
              <a:rect l="l" t="t" r="r" b="b"/>
              <a:pathLst>
                <a:path w="18660" h="11333" extrusionOk="0">
                  <a:moveTo>
                    <a:pt x="0" y="0"/>
                  </a:moveTo>
                  <a:lnTo>
                    <a:pt x="0" y="10844"/>
                  </a:lnTo>
                  <a:lnTo>
                    <a:pt x="0" y="10917"/>
                  </a:lnTo>
                  <a:lnTo>
                    <a:pt x="5129" y="7230"/>
                  </a:lnTo>
                  <a:lnTo>
                    <a:pt x="5227" y="7181"/>
                  </a:lnTo>
                  <a:lnTo>
                    <a:pt x="5325" y="7181"/>
                  </a:lnTo>
                  <a:lnTo>
                    <a:pt x="5398" y="7205"/>
                  </a:lnTo>
                  <a:lnTo>
                    <a:pt x="5471" y="7278"/>
                  </a:lnTo>
                  <a:lnTo>
                    <a:pt x="5520" y="7376"/>
                  </a:lnTo>
                  <a:lnTo>
                    <a:pt x="5520" y="7474"/>
                  </a:lnTo>
                  <a:lnTo>
                    <a:pt x="5471" y="7547"/>
                  </a:lnTo>
                  <a:lnTo>
                    <a:pt x="5422" y="7620"/>
                  </a:lnTo>
                  <a:lnTo>
                    <a:pt x="318" y="11308"/>
                  </a:lnTo>
                  <a:lnTo>
                    <a:pt x="415" y="11333"/>
                  </a:lnTo>
                  <a:lnTo>
                    <a:pt x="18244" y="11333"/>
                  </a:lnTo>
                  <a:lnTo>
                    <a:pt x="18342" y="11308"/>
                  </a:lnTo>
                  <a:lnTo>
                    <a:pt x="13238" y="7620"/>
                  </a:lnTo>
                  <a:lnTo>
                    <a:pt x="13189" y="7547"/>
                  </a:lnTo>
                  <a:lnTo>
                    <a:pt x="13140" y="7474"/>
                  </a:lnTo>
                  <a:lnTo>
                    <a:pt x="13140" y="7376"/>
                  </a:lnTo>
                  <a:lnTo>
                    <a:pt x="13189" y="7278"/>
                  </a:lnTo>
                  <a:lnTo>
                    <a:pt x="13262" y="7205"/>
                  </a:lnTo>
                  <a:lnTo>
                    <a:pt x="13335" y="7181"/>
                  </a:lnTo>
                  <a:lnTo>
                    <a:pt x="13433" y="7181"/>
                  </a:lnTo>
                  <a:lnTo>
                    <a:pt x="13531" y="7230"/>
                  </a:lnTo>
                  <a:lnTo>
                    <a:pt x="18659" y="10917"/>
                  </a:lnTo>
                  <a:lnTo>
                    <a:pt x="18659" y="10844"/>
                  </a:lnTo>
                  <a:lnTo>
                    <a:pt x="18659" y="0"/>
                  </a:lnTo>
                  <a:lnTo>
                    <a:pt x="9476" y="6643"/>
                  </a:lnTo>
                  <a:lnTo>
                    <a:pt x="9403" y="6692"/>
                  </a:lnTo>
                  <a:lnTo>
                    <a:pt x="9257" y="6692"/>
                  </a:lnTo>
                  <a:lnTo>
                    <a:pt x="9183" y="66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E9D">
                <a:alpha val="8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30" name="Google Shape;330;p33"/>
          <p:cNvSpPr/>
          <p:nvPr/>
        </p:nvSpPr>
        <p:spPr>
          <a:xfrm>
            <a:off x="1681875" y="2683100"/>
            <a:ext cx="1274938" cy="1159802"/>
          </a:xfrm>
          <a:custGeom>
            <a:avLst/>
            <a:gdLst/>
            <a:ahLst/>
            <a:cxnLst/>
            <a:rect l="l" t="t" r="r" b="b"/>
            <a:pathLst>
              <a:path w="16218" h="14752" extrusionOk="0">
                <a:moveTo>
                  <a:pt x="7694" y="0"/>
                </a:moveTo>
                <a:lnTo>
                  <a:pt x="7279" y="25"/>
                </a:lnTo>
                <a:lnTo>
                  <a:pt x="6863" y="74"/>
                </a:lnTo>
                <a:lnTo>
                  <a:pt x="6473" y="123"/>
                </a:lnTo>
                <a:lnTo>
                  <a:pt x="6082" y="196"/>
                </a:lnTo>
                <a:lnTo>
                  <a:pt x="5691" y="293"/>
                </a:lnTo>
                <a:lnTo>
                  <a:pt x="5325" y="416"/>
                </a:lnTo>
                <a:lnTo>
                  <a:pt x="4958" y="538"/>
                </a:lnTo>
                <a:lnTo>
                  <a:pt x="4592" y="660"/>
                </a:lnTo>
                <a:lnTo>
                  <a:pt x="4250" y="831"/>
                </a:lnTo>
                <a:lnTo>
                  <a:pt x="3908" y="977"/>
                </a:lnTo>
                <a:lnTo>
                  <a:pt x="3566" y="1173"/>
                </a:lnTo>
                <a:lnTo>
                  <a:pt x="3249" y="1368"/>
                </a:lnTo>
                <a:lnTo>
                  <a:pt x="2956" y="1563"/>
                </a:lnTo>
                <a:lnTo>
                  <a:pt x="2663" y="1783"/>
                </a:lnTo>
                <a:lnTo>
                  <a:pt x="2370" y="2003"/>
                </a:lnTo>
                <a:lnTo>
                  <a:pt x="2101" y="2247"/>
                </a:lnTo>
                <a:lnTo>
                  <a:pt x="1857" y="2492"/>
                </a:lnTo>
                <a:lnTo>
                  <a:pt x="1612" y="2760"/>
                </a:lnTo>
                <a:lnTo>
                  <a:pt x="1393" y="3029"/>
                </a:lnTo>
                <a:lnTo>
                  <a:pt x="1173" y="3298"/>
                </a:lnTo>
                <a:lnTo>
                  <a:pt x="977" y="3591"/>
                </a:lnTo>
                <a:lnTo>
                  <a:pt x="807" y="3884"/>
                </a:lnTo>
                <a:lnTo>
                  <a:pt x="636" y="4201"/>
                </a:lnTo>
                <a:lnTo>
                  <a:pt x="489" y="4519"/>
                </a:lnTo>
                <a:lnTo>
                  <a:pt x="367" y="4836"/>
                </a:lnTo>
                <a:lnTo>
                  <a:pt x="245" y="5154"/>
                </a:lnTo>
                <a:lnTo>
                  <a:pt x="172" y="5496"/>
                </a:lnTo>
                <a:lnTo>
                  <a:pt x="98" y="5838"/>
                </a:lnTo>
                <a:lnTo>
                  <a:pt x="49" y="6179"/>
                </a:lnTo>
                <a:lnTo>
                  <a:pt x="1" y="6521"/>
                </a:lnTo>
                <a:lnTo>
                  <a:pt x="1" y="6888"/>
                </a:lnTo>
                <a:lnTo>
                  <a:pt x="1" y="7254"/>
                </a:lnTo>
                <a:lnTo>
                  <a:pt x="49" y="7645"/>
                </a:lnTo>
                <a:lnTo>
                  <a:pt x="98" y="8011"/>
                </a:lnTo>
                <a:lnTo>
                  <a:pt x="196" y="8353"/>
                </a:lnTo>
                <a:lnTo>
                  <a:pt x="294" y="8719"/>
                </a:lnTo>
                <a:lnTo>
                  <a:pt x="416" y="9061"/>
                </a:lnTo>
                <a:lnTo>
                  <a:pt x="562" y="9403"/>
                </a:lnTo>
                <a:lnTo>
                  <a:pt x="733" y="9745"/>
                </a:lnTo>
                <a:lnTo>
                  <a:pt x="904" y="10063"/>
                </a:lnTo>
                <a:lnTo>
                  <a:pt x="1100" y="10356"/>
                </a:lnTo>
                <a:lnTo>
                  <a:pt x="1344" y="10673"/>
                </a:lnTo>
                <a:lnTo>
                  <a:pt x="1564" y="10966"/>
                </a:lnTo>
                <a:lnTo>
                  <a:pt x="1832" y="11235"/>
                </a:lnTo>
                <a:lnTo>
                  <a:pt x="2101" y="11504"/>
                </a:lnTo>
                <a:lnTo>
                  <a:pt x="2394" y="11772"/>
                </a:lnTo>
                <a:lnTo>
                  <a:pt x="2687" y="12017"/>
                </a:lnTo>
                <a:lnTo>
                  <a:pt x="2492" y="12383"/>
                </a:lnTo>
                <a:lnTo>
                  <a:pt x="2272" y="12749"/>
                </a:lnTo>
                <a:lnTo>
                  <a:pt x="2028" y="13140"/>
                </a:lnTo>
                <a:lnTo>
                  <a:pt x="1710" y="13506"/>
                </a:lnTo>
                <a:lnTo>
                  <a:pt x="1368" y="13873"/>
                </a:lnTo>
                <a:lnTo>
                  <a:pt x="1173" y="14044"/>
                </a:lnTo>
                <a:lnTo>
                  <a:pt x="953" y="14190"/>
                </a:lnTo>
                <a:lnTo>
                  <a:pt x="733" y="14337"/>
                </a:lnTo>
                <a:lnTo>
                  <a:pt x="513" y="14483"/>
                </a:lnTo>
                <a:lnTo>
                  <a:pt x="269" y="14581"/>
                </a:lnTo>
                <a:lnTo>
                  <a:pt x="1" y="14703"/>
                </a:lnTo>
                <a:lnTo>
                  <a:pt x="123" y="14703"/>
                </a:lnTo>
                <a:lnTo>
                  <a:pt x="489" y="14752"/>
                </a:lnTo>
                <a:lnTo>
                  <a:pt x="1368" y="14752"/>
                </a:lnTo>
                <a:lnTo>
                  <a:pt x="1710" y="14728"/>
                </a:lnTo>
                <a:lnTo>
                  <a:pt x="2101" y="14654"/>
                </a:lnTo>
                <a:lnTo>
                  <a:pt x="2492" y="14581"/>
                </a:lnTo>
                <a:lnTo>
                  <a:pt x="2907" y="14459"/>
                </a:lnTo>
                <a:lnTo>
                  <a:pt x="3322" y="14312"/>
                </a:lnTo>
                <a:lnTo>
                  <a:pt x="3762" y="14117"/>
                </a:lnTo>
                <a:lnTo>
                  <a:pt x="4177" y="13873"/>
                </a:lnTo>
                <a:lnTo>
                  <a:pt x="4592" y="13604"/>
                </a:lnTo>
                <a:lnTo>
                  <a:pt x="4983" y="13238"/>
                </a:lnTo>
                <a:lnTo>
                  <a:pt x="5349" y="13360"/>
                </a:lnTo>
                <a:lnTo>
                  <a:pt x="5716" y="13482"/>
                </a:lnTo>
                <a:lnTo>
                  <a:pt x="6106" y="13555"/>
                </a:lnTo>
                <a:lnTo>
                  <a:pt x="6497" y="13628"/>
                </a:lnTo>
                <a:lnTo>
                  <a:pt x="6888" y="13702"/>
                </a:lnTo>
                <a:lnTo>
                  <a:pt x="7279" y="13751"/>
                </a:lnTo>
                <a:lnTo>
                  <a:pt x="7694" y="13775"/>
                </a:lnTo>
                <a:lnTo>
                  <a:pt x="8524" y="13775"/>
                </a:lnTo>
                <a:lnTo>
                  <a:pt x="8939" y="13751"/>
                </a:lnTo>
                <a:lnTo>
                  <a:pt x="9355" y="13702"/>
                </a:lnTo>
                <a:lnTo>
                  <a:pt x="9745" y="13628"/>
                </a:lnTo>
                <a:lnTo>
                  <a:pt x="10136" y="13555"/>
                </a:lnTo>
                <a:lnTo>
                  <a:pt x="10527" y="13458"/>
                </a:lnTo>
                <a:lnTo>
                  <a:pt x="10893" y="13360"/>
                </a:lnTo>
                <a:lnTo>
                  <a:pt x="11260" y="13238"/>
                </a:lnTo>
                <a:lnTo>
                  <a:pt x="11626" y="13091"/>
                </a:lnTo>
                <a:lnTo>
                  <a:pt x="11968" y="12945"/>
                </a:lnTo>
                <a:lnTo>
                  <a:pt x="12310" y="12774"/>
                </a:lnTo>
                <a:lnTo>
                  <a:pt x="12652" y="12603"/>
                </a:lnTo>
                <a:lnTo>
                  <a:pt x="12969" y="12407"/>
                </a:lnTo>
                <a:lnTo>
                  <a:pt x="13262" y="12212"/>
                </a:lnTo>
                <a:lnTo>
                  <a:pt x="13555" y="11992"/>
                </a:lnTo>
                <a:lnTo>
                  <a:pt x="13848" y="11748"/>
                </a:lnTo>
                <a:lnTo>
                  <a:pt x="14117" y="11528"/>
                </a:lnTo>
                <a:lnTo>
                  <a:pt x="14361" y="11259"/>
                </a:lnTo>
                <a:lnTo>
                  <a:pt x="14606" y="11015"/>
                </a:lnTo>
                <a:lnTo>
                  <a:pt x="14825" y="10747"/>
                </a:lnTo>
                <a:lnTo>
                  <a:pt x="15045" y="10453"/>
                </a:lnTo>
                <a:lnTo>
                  <a:pt x="15241" y="10160"/>
                </a:lnTo>
                <a:lnTo>
                  <a:pt x="15412" y="9867"/>
                </a:lnTo>
                <a:lnTo>
                  <a:pt x="15582" y="9574"/>
                </a:lnTo>
                <a:lnTo>
                  <a:pt x="15729" y="9257"/>
                </a:lnTo>
                <a:lnTo>
                  <a:pt x="15851" y="8939"/>
                </a:lnTo>
                <a:lnTo>
                  <a:pt x="15973" y="8597"/>
                </a:lnTo>
                <a:lnTo>
                  <a:pt x="16047" y="8280"/>
                </a:lnTo>
                <a:lnTo>
                  <a:pt x="16120" y="7938"/>
                </a:lnTo>
                <a:lnTo>
                  <a:pt x="16169" y="7596"/>
                </a:lnTo>
                <a:lnTo>
                  <a:pt x="16217" y="7230"/>
                </a:lnTo>
                <a:lnTo>
                  <a:pt x="16217" y="6888"/>
                </a:lnTo>
                <a:lnTo>
                  <a:pt x="16217" y="6521"/>
                </a:lnTo>
                <a:lnTo>
                  <a:pt x="16169" y="6179"/>
                </a:lnTo>
                <a:lnTo>
                  <a:pt x="16120" y="5838"/>
                </a:lnTo>
                <a:lnTo>
                  <a:pt x="16047" y="5496"/>
                </a:lnTo>
                <a:lnTo>
                  <a:pt x="15973" y="5154"/>
                </a:lnTo>
                <a:lnTo>
                  <a:pt x="15851" y="4836"/>
                </a:lnTo>
                <a:lnTo>
                  <a:pt x="15729" y="4519"/>
                </a:lnTo>
                <a:lnTo>
                  <a:pt x="15582" y="4201"/>
                </a:lnTo>
                <a:lnTo>
                  <a:pt x="15412" y="3884"/>
                </a:lnTo>
                <a:lnTo>
                  <a:pt x="15241" y="3591"/>
                </a:lnTo>
                <a:lnTo>
                  <a:pt x="15045" y="3298"/>
                </a:lnTo>
                <a:lnTo>
                  <a:pt x="14825" y="3029"/>
                </a:lnTo>
                <a:lnTo>
                  <a:pt x="14606" y="2760"/>
                </a:lnTo>
                <a:lnTo>
                  <a:pt x="14361" y="2492"/>
                </a:lnTo>
                <a:lnTo>
                  <a:pt x="14117" y="2247"/>
                </a:lnTo>
                <a:lnTo>
                  <a:pt x="13848" y="2003"/>
                </a:lnTo>
                <a:lnTo>
                  <a:pt x="13555" y="1783"/>
                </a:lnTo>
                <a:lnTo>
                  <a:pt x="13262" y="1563"/>
                </a:lnTo>
                <a:lnTo>
                  <a:pt x="12969" y="1368"/>
                </a:lnTo>
                <a:lnTo>
                  <a:pt x="12652" y="1173"/>
                </a:lnTo>
                <a:lnTo>
                  <a:pt x="12310" y="977"/>
                </a:lnTo>
                <a:lnTo>
                  <a:pt x="11968" y="831"/>
                </a:lnTo>
                <a:lnTo>
                  <a:pt x="11626" y="660"/>
                </a:lnTo>
                <a:lnTo>
                  <a:pt x="11260" y="538"/>
                </a:lnTo>
                <a:lnTo>
                  <a:pt x="10893" y="416"/>
                </a:lnTo>
                <a:lnTo>
                  <a:pt x="10527" y="293"/>
                </a:lnTo>
                <a:lnTo>
                  <a:pt x="10136" y="196"/>
                </a:lnTo>
                <a:lnTo>
                  <a:pt x="9745" y="123"/>
                </a:lnTo>
                <a:lnTo>
                  <a:pt x="9355" y="74"/>
                </a:lnTo>
                <a:lnTo>
                  <a:pt x="8939" y="25"/>
                </a:lnTo>
                <a:lnTo>
                  <a:pt x="8524" y="0"/>
                </a:lnTo>
                <a:close/>
              </a:path>
            </a:pathLst>
          </a:custGeom>
          <a:solidFill>
            <a:srgbClr val="ABE33F">
              <a:alpha val="811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1" name="Google Shape;331;p33"/>
          <p:cNvSpPr txBox="1">
            <a:spLocks noGrp="1"/>
          </p:cNvSpPr>
          <p:nvPr>
            <p:ph type="sldNum" idx="12"/>
          </p:nvPr>
        </p:nvSpPr>
        <p:spPr>
          <a:xfrm>
            <a:off x="2712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38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22"/>
          <p:cNvSpPr txBox="1">
            <a:spLocks noGrp="1"/>
          </p:cNvSpPr>
          <p:nvPr>
            <p:ph type="title"/>
          </p:nvPr>
        </p:nvSpPr>
        <p:spPr>
          <a:xfrm>
            <a:off x="446637" y="398400"/>
            <a:ext cx="73707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/>
              <a:t>Виды персонифицированного учета</a:t>
            </a:r>
            <a:endParaRPr sz="2000" dirty="0"/>
          </a:p>
        </p:txBody>
      </p:sp>
      <p:sp>
        <p:nvSpPr>
          <p:cNvPr id="197" name="Google Shape;197;p22"/>
          <p:cNvSpPr/>
          <p:nvPr/>
        </p:nvSpPr>
        <p:spPr>
          <a:xfrm>
            <a:off x="3954354" y="1453340"/>
            <a:ext cx="1350689" cy="1196601"/>
          </a:xfrm>
          <a:prstGeom prst="diamond">
            <a:avLst/>
          </a:prstGeom>
          <a:solidFill>
            <a:srgbClr val="004C52"/>
          </a:solidFill>
          <a:ln>
            <a:noFill/>
          </a:ln>
        </p:spPr>
        <p:txBody>
          <a:bodyPr spcFirstLastPara="1" wrap="square" lIns="0" tIns="91425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 dirty="0">
                <a:solidFill>
                  <a:srgbClr val="FFFFFF"/>
                </a:solidFill>
                <a:latin typeface="Karla"/>
                <a:ea typeface="Karla"/>
                <a:cs typeface="Karla"/>
                <a:sym typeface="Karla"/>
              </a:rPr>
              <a:t>Перс. учет</a:t>
            </a:r>
            <a:endParaRPr b="1" dirty="0">
              <a:solidFill>
                <a:srgbClr val="FFFFFF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198" name="Google Shape;198;p22"/>
          <p:cNvSpPr/>
          <p:nvPr/>
        </p:nvSpPr>
        <p:spPr>
          <a:xfrm>
            <a:off x="873861" y="2944555"/>
            <a:ext cx="2140725" cy="1087174"/>
          </a:xfrm>
          <a:prstGeom prst="flowChartPreparation">
            <a:avLst/>
          </a:prstGeom>
          <a:solidFill>
            <a:srgbClr val="ABE33F">
              <a:alpha val="81150"/>
            </a:srgbClr>
          </a:solidFill>
          <a:ln>
            <a:noFill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199" name="Google Shape;199;p22"/>
          <p:cNvSpPr/>
          <p:nvPr/>
        </p:nvSpPr>
        <p:spPr>
          <a:xfrm>
            <a:off x="6256723" y="2938700"/>
            <a:ext cx="2140725" cy="1093030"/>
          </a:xfrm>
          <a:prstGeom prst="flowChartPreparation">
            <a:avLst/>
          </a:prstGeom>
          <a:solidFill>
            <a:srgbClr val="ABE33F">
              <a:alpha val="811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200" name="Google Shape;200;p22"/>
          <p:cNvSpPr txBox="1">
            <a:spLocks noGrp="1"/>
          </p:cNvSpPr>
          <p:nvPr>
            <p:ph type="sldNum" idx="12"/>
          </p:nvPr>
        </p:nvSpPr>
        <p:spPr>
          <a:xfrm>
            <a:off x="2712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  <p:sp>
        <p:nvSpPr>
          <p:cNvPr id="2" name="TextBox 1"/>
          <p:cNvSpPr txBox="1"/>
          <p:nvPr/>
        </p:nvSpPr>
        <p:spPr>
          <a:xfrm>
            <a:off x="1041917" y="3127754"/>
            <a:ext cx="18046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Сведения о </a:t>
            </a:r>
          </a:p>
          <a:p>
            <a:pPr algn="ctr"/>
            <a:r>
              <a:rPr lang="ru-RU" dirty="0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застрахованных </a:t>
            </a:r>
          </a:p>
          <a:p>
            <a:pPr algn="ctr"/>
            <a:r>
              <a:rPr lang="ru-RU" dirty="0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лицах</a:t>
            </a:r>
          </a:p>
          <a:p>
            <a:endParaRPr lang="ru-RU" dirty="0"/>
          </a:p>
        </p:txBody>
      </p:sp>
      <p:sp>
        <p:nvSpPr>
          <p:cNvPr id="8" name="Google Shape;198;p22"/>
          <p:cNvSpPr/>
          <p:nvPr/>
        </p:nvSpPr>
        <p:spPr>
          <a:xfrm>
            <a:off x="3565292" y="2938698"/>
            <a:ext cx="2140725" cy="1093031"/>
          </a:xfrm>
          <a:prstGeom prst="flowChartPreparation">
            <a:avLst/>
          </a:prstGeom>
          <a:solidFill>
            <a:srgbClr val="ABE33F">
              <a:alpha val="81150"/>
            </a:srgbClr>
          </a:solidFill>
          <a:ln>
            <a:noFill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33348" y="3142457"/>
            <a:ext cx="18046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Сведения о </a:t>
            </a:r>
          </a:p>
          <a:p>
            <a:pPr algn="ctr"/>
            <a:r>
              <a:rPr lang="ru-RU" dirty="0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медицинской помощи</a:t>
            </a:r>
          </a:p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424779" y="3127753"/>
            <a:ext cx="18046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Сведения о </a:t>
            </a:r>
          </a:p>
          <a:p>
            <a:pPr algn="ctr"/>
            <a:r>
              <a:rPr lang="ru-RU" dirty="0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медицинских работниках</a:t>
            </a:r>
          </a:p>
          <a:p>
            <a:endParaRPr lang="ru-RU" dirty="0"/>
          </a:p>
        </p:txBody>
      </p:sp>
      <p:cxnSp>
        <p:nvCxnSpPr>
          <p:cNvPr id="4" name="Прямая соединительная линия 3"/>
          <p:cNvCxnSpPr>
            <a:stCxn id="197" idx="1"/>
          </p:cNvCxnSpPr>
          <p:nvPr/>
        </p:nvCxnSpPr>
        <p:spPr>
          <a:xfrm flipH="1" flipV="1">
            <a:off x="1944222" y="2051640"/>
            <a:ext cx="2010132" cy="1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>
            <a:endCxn id="198" idx="0"/>
          </p:cNvCxnSpPr>
          <p:nvPr/>
        </p:nvCxnSpPr>
        <p:spPr>
          <a:xfrm>
            <a:off x="1944222" y="2051640"/>
            <a:ext cx="2" cy="892915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 flipV="1">
            <a:off x="5316952" y="2051639"/>
            <a:ext cx="2010132" cy="1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7331091" y="2054488"/>
            <a:ext cx="2" cy="892915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>
            <a:endCxn id="8" idx="0"/>
          </p:cNvCxnSpPr>
          <p:nvPr/>
        </p:nvCxnSpPr>
        <p:spPr>
          <a:xfrm>
            <a:off x="4634196" y="2649941"/>
            <a:ext cx="1459" cy="28875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Google Shape;104;p12"/>
          <p:cNvSpPr txBox="1">
            <a:spLocks/>
          </p:cNvSpPr>
          <p:nvPr/>
        </p:nvSpPr>
        <p:spPr>
          <a:xfrm>
            <a:off x="1562252" y="3903060"/>
            <a:ext cx="1241510" cy="49346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spcBef>
                <a:spcPts val="1000"/>
              </a:spcBef>
            </a:pPr>
            <a:r>
              <a:rPr lang="ru-RU" altLang="ru-RU" sz="1100" b="1" i="1" u="sng" dirty="0">
                <a:solidFill>
                  <a:schemeClr val="tx1"/>
                </a:solidFill>
              </a:rPr>
              <a:t>326-ФЗ </a:t>
            </a:r>
            <a:endParaRPr lang="ru-RU" sz="1000" i="1" dirty="0">
              <a:solidFill>
                <a:srgbClr val="00AE9D"/>
              </a:solidFill>
            </a:endParaRPr>
          </a:p>
        </p:txBody>
      </p:sp>
      <p:sp>
        <p:nvSpPr>
          <p:cNvPr id="20" name="Google Shape;104;p12"/>
          <p:cNvSpPr txBox="1">
            <a:spLocks/>
          </p:cNvSpPr>
          <p:nvPr/>
        </p:nvSpPr>
        <p:spPr>
          <a:xfrm>
            <a:off x="4008943" y="3924873"/>
            <a:ext cx="1241510" cy="49346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spcBef>
                <a:spcPts val="1000"/>
              </a:spcBef>
            </a:pPr>
            <a:r>
              <a:rPr lang="ru-RU" altLang="ru-RU" sz="1100" b="1" i="1" u="sng" dirty="0">
                <a:solidFill>
                  <a:schemeClr val="tx1"/>
                </a:solidFill>
              </a:rPr>
              <a:t>323-ФЗ, 326-ФЗ </a:t>
            </a:r>
            <a:endParaRPr lang="ru-RU" sz="1000" i="1" dirty="0">
              <a:solidFill>
                <a:srgbClr val="00AE9D"/>
              </a:solidFill>
            </a:endParaRPr>
          </a:p>
        </p:txBody>
      </p:sp>
      <p:sp>
        <p:nvSpPr>
          <p:cNvPr id="21" name="Google Shape;104;p12"/>
          <p:cNvSpPr txBox="1">
            <a:spLocks/>
          </p:cNvSpPr>
          <p:nvPr/>
        </p:nvSpPr>
        <p:spPr>
          <a:xfrm>
            <a:off x="7003051" y="3903060"/>
            <a:ext cx="1241510" cy="49346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spcBef>
                <a:spcPts val="1000"/>
              </a:spcBef>
            </a:pPr>
            <a:r>
              <a:rPr lang="ru-RU" altLang="ru-RU" sz="1100" b="1" i="1" u="sng" dirty="0">
                <a:solidFill>
                  <a:schemeClr val="tx1"/>
                </a:solidFill>
              </a:rPr>
              <a:t>323-ФЗ</a:t>
            </a:r>
            <a:endParaRPr lang="ru-RU" sz="1000" i="1" dirty="0">
              <a:solidFill>
                <a:srgbClr val="00AE9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6"/>
          <p:cNvSpPr txBox="1">
            <a:spLocks noGrp="1"/>
          </p:cNvSpPr>
          <p:nvPr>
            <p:ph type="title"/>
          </p:nvPr>
        </p:nvSpPr>
        <p:spPr>
          <a:xfrm>
            <a:off x="501639" y="398400"/>
            <a:ext cx="73707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/>
              <a:t>Сведения о застрахованных лицах</a:t>
            </a:r>
            <a:endParaRPr sz="2000" dirty="0"/>
          </a:p>
        </p:txBody>
      </p:sp>
      <p:sp>
        <p:nvSpPr>
          <p:cNvPr id="138" name="Google Shape;138;p16"/>
          <p:cNvSpPr txBox="1">
            <a:spLocks noGrp="1"/>
          </p:cNvSpPr>
          <p:nvPr>
            <p:ph type="body" idx="1"/>
          </p:nvPr>
        </p:nvSpPr>
        <p:spPr>
          <a:xfrm>
            <a:off x="894671" y="1255800"/>
            <a:ext cx="7370700" cy="3327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spcBef>
                <a:spcPts val="600"/>
              </a:spcBef>
              <a:spcAft>
                <a:spcPts val="0"/>
              </a:spcAft>
              <a:buSzPts val="2400"/>
              <a:buChar char="◆"/>
            </a:pPr>
            <a:r>
              <a:rPr lang="ru-RU" sz="1600" dirty="0"/>
              <a:t>Фамилия, имя, отчество</a:t>
            </a:r>
          </a:p>
          <a:p>
            <a:pPr marL="457200" lvl="0" indent="-381000" algn="l" rtl="0">
              <a:spcBef>
                <a:spcPts val="600"/>
              </a:spcBef>
              <a:spcAft>
                <a:spcPts val="0"/>
              </a:spcAft>
              <a:buSzPts val="2400"/>
              <a:buChar char="◆"/>
            </a:pPr>
            <a:r>
              <a:rPr lang="ru-RU" sz="1600" dirty="0"/>
              <a:t>Пол</a:t>
            </a:r>
          </a:p>
          <a:p>
            <a:pPr marL="457200" lvl="0" indent="-381000" algn="l" rtl="0">
              <a:spcBef>
                <a:spcPts val="600"/>
              </a:spcBef>
              <a:spcAft>
                <a:spcPts val="0"/>
              </a:spcAft>
              <a:buSzPts val="2400"/>
              <a:buChar char="◆"/>
            </a:pPr>
            <a:r>
              <a:rPr lang="ru-RU" sz="1600" dirty="0"/>
              <a:t>Дата рождения</a:t>
            </a:r>
          </a:p>
          <a:p>
            <a:pPr marL="457200" lvl="0" indent="-381000" algn="l" rtl="0">
              <a:spcBef>
                <a:spcPts val="600"/>
              </a:spcBef>
              <a:spcAft>
                <a:spcPts val="0"/>
              </a:spcAft>
              <a:buSzPts val="2400"/>
              <a:buChar char="◆"/>
            </a:pPr>
            <a:r>
              <a:rPr lang="ru-RU" sz="1600" dirty="0"/>
              <a:t>Место рождения</a:t>
            </a:r>
          </a:p>
          <a:p>
            <a:pPr marL="457200" lvl="0" indent="-381000" algn="l" rtl="0">
              <a:spcBef>
                <a:spcPts val="600"/>
              </a:spcBef>
              <a:spcAft>
                <a:spcPts val="0"/>
              </a:spcAft>
              <a:buSzPts val="2400"/>
              <a:buChar char="◆"/>
            </a:pPr>
            <a:r>
              <a:rPr lang="ru-RU" sz="1600" dirty="0"/>
              <a:t>Гражданство</a:t>
            </a:r>
          </a:p>
          <a:p>
            <a:pPr marL="457200" lvl="0" indent="-381000" algn="l" rtl="0">
              <a:spcBef>
                <a:spcPts val="600"/>
              </a:spcBef>
              <a:spcAft>
                <a:spcPts val="0"/>
              </a:spcAft>
              <a:buSzPts val="2400"/>
              <a:buChar char="◆"/>
            </a:pPr>
            <a:r>
              <a:rPr lang="ru-RU" sz="1600" dirty="0"/>
              <a:t>Документ, удостоверяющий личность</a:t>
            </a:r>
          </a:p>
          <a:p>
            <a:pPr marL="457200" lvl="0" indent="-381000" algn="l" rtl="0">
              <a:spcBef>
                <a:spcPts val="600"/>
              </a:spcBef>
              <a:spcAft>
                <a:spcPts val="0"/>
              </a:spcAft>
              <a:buSzPts val="2400"/>
              <a:buChar char="◆"/>
            </a:pPr>
            <a:r>
              <a:rPr lang="ru-RU" sz="1600" dirty="0"/>
              <a:t>Место жительства</a:t>
            </a:r>
          </a:p>
          <a:p>
            <a:pPr marL="457200" lvl="0" indent="-381000" algn="l" rtl="0">
              <a:spcBef>
                <a:spcPts val="600"/>
              </a:spcBef>
              <a:spcAft>
                <a:spcPts val="0"/>
              </a:spcAft>
              <a:buSzPts val="2400"/>
              <a:buChar char="◆"/>
            </a:pPr>
            <a:r>
              <a:rPr lang="ru-RU" sz="1600" dirty="0"/>
              <a:t>Место пребывания</a:t>
            </a:r>
          </a:p>
          <a:p>
            <a:pPr marL="457200" lvl="0" indent="-381000" algn="l" rtl="0">
              <a:spcBef>
                <a:spcPts val="600"/>
              </a:spcBef>
              <a:spcAft>
                <a:spcPts val="0"/>
              </a:spcAft>
              <a:buSzPts val="2400"/>
              <a:buChar char="◆"/>
            </a:pPr>
            <a:r>
              <a:rPr lang="ru-RU" sz="1600" dirty="0"/>
              <a:t>СНИЛС</a:t>
            </a:r>
          </a:p>
          <a:p>
            <a:pPr lvl="0"/>
            <a:r>
              <a:rPr lang="ru-RU" altLang="ru-RU" sz="1600" dirty="0"/>
              <a:t>Номер полиса ОМС</a:t>
            </a:r>
          </a:p>
          <a:p>
            <a:pPr lvl="0"/>
            <a:r>
              <a:rPr lang="ru-RU" sz="1600" dirty="0"/>
              <a:t>Дата выдачи полиса ОМС</a:t>
            </a:r>
          </a:p>
          <a:p>
            <a:pPr marL="457200" lvl="0" indent="-381000" algn="l" rtl="0">
              <a:spcBef>
                <a:spcPts val="600"/>
              </a:spcBef>
              <a:spcAft>
                <a:spcPts val="0"/>
              </a:spcAft>
              <a:buSzPts val="2400"/>
              <a:buChar char="◆"/>
            </a:pPr>
            <a:endParaRPr sz="1600" dirty="0"/>
          </a:p>
        </p:txBody>
      </p:sp>
      <p:sp>
        <p:nvSpPr>
          <p:cNvPr id="139" name="Google Shape;139;p16"/>
          <p:cNvSpPr txBox="1">
            <a:spLocks noGrp="1"/>
          </p:cNvSpPr>
          <p:nvPr>
            <p:ph type="sldNum" idx="12"/>
          </p:nvPr>
        </p:nvSpPr>
        <p:spPr>
          <a:xfrm>
            <a:off x="2712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6"/>
          <p:cNvSpPr txBox="1">
            <a:spLocks noGrp="1"/>
          </p:cNvSpPr>
          <p:nvPr>
            <p:ph type="title"/>
          </p:nvPr>
        </p:nvSpPr>
        <p:spPr>
          <a:xfrm>
            <a:off x="501639" y="398400"/>
            <a:ext cx="73707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/>
              <a:t>Сведения о медицинской помощи</a:t>
            </a:r>
            <a:endParaRPr sz="2000" dirty="0"/>
          </a:p>
        </p:txBody>
      </p:sp>
      <p:sp>
        <p:nvSpPr>
          <p:cNvPr id="138" name="Google Shape;138;p16"/>
          <p:cNvSpPr txBox="1">
            <a:spLocks noGrp="1"/>
          </p:cNvSpPr>
          <p:nvPr>
            <p:ph type="body" idx="1"/>
          </p:nvPr>
        </p:nvSpPr>
        <p:spPr>
          <a:xfrm>
            <a:off x="894671" y="1087358"/>
            <a:ext cx="7370700" cy="397392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spcBef>
                <a:spcPts val="600"/>
              </a:spcBef>
              <a:spcAft>
                <a:spcPts val="0"/>
              </a:spcAft>
              <a:buSzPts val="2400"/>
              <a:buChar char="◆"/>
            </a:pPr>
            <a:r>
              <a:rPr lang="ru-RU" sz="1600" dirty="0"/>
              <a:t>Номер полиса ОМС</a:t>
            </a:r>
          </a:p>
          <a:p>
            <a:pPr lvl="0"/>
            <a:r>
              <a:rPr lang="ru-RU" altLang="ru-RU" sz="1600" dirty="0"/>
              <a:t>Медицинская организация, оказавшая соответствующие услуги </a:t>
            </a:r>
          </a:p>
          <a:p>
            <a:pPr lvl="0"/>
            <a:r>
              <a:rPr lang="ru-RU" altLang="ru-RU" sz="1600" dirty="0"/>
              <a:t>Вид оказанной медицинской помощи </a:t>
            </a:r>
          </a:p>
          <a:p>
            <a:pPr lvl="0"/>
            <a:r>
              <a:rPr lang="ru-RU" altLang="ru-RU" sz="1600" dirty="0"/>
              <a:t>Условие оказания медицинской помощи </a:t>
            </a:r>
          </a:p>
          <a:p>
            <a:pPr lvl="0"/>
            <a:r>
              <a:rPr lang="ru-RU" sz="1600" dirty="0"/>
              <a:t>Сроки</a:t>
            </a:r>
            <a:r>
              <a:rPr lang="ru-RU" altLang="ru-RU" sz="1600" dirty="0"/>
              <a:t> оказания медицинской помощи</a:t>
            </a:r>
          </a:p>
          <a:p>
            <a:pPr lvl="0"/>
            <a:r>
              <a:rPr lang="ru-RU" altLang="ru-RU" sz="1600" dirty="0"/>
              <a:t>Объемы оказанной медицинской помощи</a:t>
            </a:r>
          </a:p>
          <a:p>
            <a:pPr lvl="0"/>
            <a:r>
              <a:rPr lang="ru-RU" altLang="ru-RU" sz="1600" dirty="0"/>
              <a:t>Стоимость оказанной медицинской помощи</a:t>
            </a:r>
            <a:endParaRPr lang="ru-RU" sz="1600" dirty="0"/>
          </a:p>
          <a:p>
            <a:pPr lvl="0"/>
            <a:r>
              <a:rPr lang="ru-RU" altLang="ru-RU" sz="1600" dirty="0"/>
              <a:t>Профиль оказанной медицинской помощи</a:t>
            </a:r>
            <a:endParaRPr lang="ru-RU" sz="1600" dirty="0"/>
          </a:p>
          <a:p>
            <a:pPr marL="457200" lvl="0" indent="-381000" algn="l" rtl="0">
              <a:spcBef>
                <a:spcPts val="600"/>
              </a:spcBef>
              <a:spcAft>
                <a:spcPts val="0"/>
              </a:spcAft>
              <a:buSzPts val="2400"/>
              <a:buChar char="◆"/>
            </a:pPr>
            <a:r>
              <a:rPr lang="ru-RU" sz="1600" dirty="0"/>
              <a:t>Диагноз</a:t>
            </a:r>
          </a:p>
          <a:p>
            <a:pPr lvl="0"/>
            <a:r>
              <a:rPr lang="ru-RU" altLang="ru-RU" sz="1600" dirty="0"/>
              <a:t>Медицинские услуги, оказанные застрахованному лицу (КСГ)</a:t>
            </a:r>
            <a:endParaRPr lang="ru-RU" sz="1600" dirty="0"/>
          </a:p>
          <a:p>
            <a:pPr lvl="0"/>
            <a:r>
              <a:rPr lang="ru-RU" altLang="ru-RU" sz="1600" dirty="0"/>
              <a:t>Специальность медицинского работника, оказавшего МП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1600" dirty="0"/>
              <a:t>Исход/результат обращения за МП;</a:t>
            </a:r>
          </a:p>
          <a:p>
            <a:pPr marL="457200" lvl="0" indent="-381000" algn="l" rtl="0">
              <a:spcBef>
                <a:spcPts val="600"/>
              </a:spcBef>
              <a:spcAft>
                <a:spcPts val="0"/>
              </a:spcAft>
              <a:buSzPts val="2400"/>
              <a:buChar char="◆"/>
            </a:pPr>
            <a:endParaRPr sz="1600" dirty="0"/>
          </a:p>
        </p:txBody>
      </p:sp>
      <p:sp>
        <p:nvSpPr>
          <p:cNvPr id="139" name="Google Shape;139;p16"/>
          <p:cNvSpPr txBox="1">
            <a:spLocks noGrp="1"/>
          </p:cNvSpPr>
          <p:nvPr>
            <p:ph type="sldNum" idx="12"/>
          </p:nvPr>
        </p:nvSpPr>
        <p:spPr>
          <a:xfrm>
            <a:off x="2712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17368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6"/>
          <p:cNvSpPr txBox="1">
            <a:spLocks noGrp="1"/>
          </p:cNvSpPr>
          <p:nvPr>
            <p:ph type="title"/>
          </p:nvPr>
        </p:nvSpPr>
        <p:spPr>
          <a:xfrm>
            <a:off x="501639" y="398400"/>
            <a:ext cx="73707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/>
              <a:t>Сведения о медицинских работниках</a:t>
            </a:r>
            <a:endParaRPr sz="2000" dirty="0"/>
          </a:p>
        </p:txBody>
      </p:sp>
      <p:sp>
        <p:nvSpPr>
          <p:cNvPr id="138" name="Google Shape;138;p16"/>
          <p:cNvSpPr txBox="1">
            <a:spLocks noGrp="1"/>
          </p:cNvSpPr>
          <p:nvPr>
            <p:ph type="body" idx="1"/>
          </p:nvPr>
        </p:nvSpPr>
        <p:spPr>
          <a:xfrm>
            <a:off x="894671" y="1255800"/>
            <a:ext cx="7370700" cy="3327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spcBef>
                <a:spcPts val="600"/>
              </a:spcBef>
              <a:spcAft>
                <a:spcPts val="0"/>
              </a:spcAft>
              <a:buSzPts val="2400"/>
              <a:buChar char="◆"/>
            </a:pPr>
            <a:r>
              <a:rPr lang="ru-RU" sz="1600" dirty="0"/>
              <a:t>Фамилия, имя, отчество</a:t>
            </a:r>
          </a:p>
          <a:p>
            <a:pPr marL="457200" lvl="0" indent="-381000" algn="l" rtl="0">
              <a:spcBef>
                <a:spcPts val="600"/>
              </a:spcBef>
              <a:spcAft>
                <a:spcPts val="0"/>
              </a:spcAft>
              <a:buSzPts val="2400"/>
              <a:buChar char="◆"/>
            </a:pPr>
            <a:r>
              <a:rPr lang="ru-RU" sz="1600" dirty="0"/>
              <a:t>Пол</a:t>
            </a:r>
          </a:p>
          <a:p>
            <a:pPr marL="457200" lvl="0" indent="-381000" algn="l" rtl="0">
              <a:spcBef>
                <a:spcPts val="600"/>
              </a:spcBef>
              <a:spcAft>
                <a:spcPts val="0"/>
              </a:spcAft>
              <a:buSzPts val="2400"/>
              <a:buChar char="◆"/>
            </a:pPr>
            <a:r>
              <a:rPr lang="ru-RU" sz="1600" dirty="0"/>
              <a:t>Дата рождения</a:t>
            </a:r>
          </a:p>
          <a:p>
            <a:pPr marL="457200" lvl="0" indent="-381000" algn="l" rtl="0">
              <a:spcBef>
                <a:spcPts val="600"/>
              </a:spcBef>
              <a:spcAft>
                <a:spcPts val="0"/>
              </a:spcAft>
              <a:buSzPts val="2400"/>
              <a:buChar char="◆"/>
            </a:pPr>
            <a:r>
              <a:rPr lang="ru-RU" sz="1600" dirty="0"/>
              <a:t>СНИЛС</a:t>
            </a:r>
          </a:p>
          <a:p>
            <a:pPr lvl="0"/>
            <a:r>
              <a:rPr lang="ru-RU" altLang="ru-RU" sz="1600" dirty="0"/>
              <a:t>Сведения об образовании, в том числе данные об образовательных организациях и о документах об образовании и (или) о квалификации </a:t>
            </a:r>
          </a:p>
          <a:p>
            <a:r>
              <a:rPr lang="ru-RU" altLang="ru-RU" sz="1600" dirty="0"/>
              <a:t>Наименование организации, оказывающей медицинские услуги;</a:t>
            </a:r>
          </a:p>
          <a:p>
            <a:r>
              <a:rPr lang="ru-RU" altLang="ru-RU" sz="1600" dirty="0"/>
              <a:t>Занимаемая должность в организации, оказывающей медицинские услуги</a:t>
            </a:r>
          </a:p>
          <a:p>
            <a:pPr marL="457200" lvl="0" indent="-381000" algn="l" rtl="0">
              <a:spcBef>
                <a:spcPts val="600"/>
              </a:spcBef>
              <a:spcAft>
                <a:spcPts val="0"/>
              </a:spcAft>
              <a:buSzPts val="2400"/>
              <a:buChar char="◆"/>
            </a:pPr>
            <a:endParaRPr sz="1600" dirty="0"/>
          </a:p>
        </p:txBody>
      </p:sp>
      <p:sp>
        <p:nvSpPr>
          <p:cNvPr id="139" name="Google Shape;139;p16"/>
          <p:cNvSpPr txBox="1">
            <a:spLocks noGrp="1"/>
          </p:cNvSpPr>
          <p:nvPr>
            <p:ph type="sldNum" idx="12"/>
          </p:nvPr>
        </p:nvSpPr>
        <p:spPr>
          <a:xfrm>
            <a:off x="2712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09750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27"/>
          <p:cNvSpPr txBox="1">
            <a:spLocks noGrp="1"/>
          </p:cNvSpPr>
          <p:nvPr>
            <p:ph type="title"/>
          </p:nvPr>
        </p:nvSpPr>
        <p:spPr>
          <a:xfrm>
            <a:off x="575822" y="334232"/>
            <a:ext cx="7649444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/>
              <a:t>Нормативно-правовое обеспечение </a:t>
            </a:r>
            <a:br>
              <a:rPr lang="ru-RU" sz="2000" dirty="0"/>
            </a:br>
            <a:r>
              <a:rPr lang="ru-RU" sz="2000" dirty="0"/>
              <a:t>                                    информатизации ОМС</a:t>
            </a:r>
            <a:endParaRPr sz="2000" dirty="0"/>
          </a:p>
        </p:txBody>
      </p:sp>
      <p:sp>
        <p:nvSpPr>
          <p:cNvPr id="245" name="Google Shape;245;p27"/>
          <p:cNvSpPr/>
          <p:nvPr/>
        </p:nvSpPr>
        <p:spPr>
          <a:xfrm>
            <a:off x="5565697" y="1509585"/>
            <a:ext cx="2521800" cy="1646700"/>
          </a:xfrm>
          <a:prstGeom prst="homePlate">
            <a:avLst>
              <a:gd name="adj" fmla="val 211909"/>
            </a:avLst>
          </a:prstGeom>
          <a:solidFill>
            <a:srgbClr val="004C5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b="1" dirty="0">
              <a:solidFill>
                <a:srgbClr val="FFFFFF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246" name="Google Shape;246;p27"/>
          <p:cNvSpPr/>
          <p:nvPr/>
        </p:nvSpPr>
        <p:spPr>
          <a:xfrm>
            <a:off x="3278248" y="1522955"/>
            <a:ext cx="2521800" cy="1646700"/>
          </a:xfrm>
          <a:prstGeom prst="homePlate">
            <a:avLst>
              <a:gd name="adj" fmla="val 211909"/>
            </a:avLst>
          </a:prstGeom>
          <a:solidFill>
            <a:srgbClr val="00AE9D">
              <a:alpha val="834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b="1" dirty="0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247" name="Google Shape;247;p27"/>
          <p:cNvSpPr/>
          <p:nvPr/>
        </p:nvSpPr>
        <p:spPr>
          <a:xfrm>
            <a:off x="1000065" y="1509585"/>
            <a:ext cx="2521800" cy="1646700"/>
          </a:xfrm>
          <a:prstGeom prst="homePlate">
            <a:avLst>
              <a:gd name="adj" fmla="val 211909"/>
            </a:avLst>
          </a:prstGeom>
          <a:solidFill>
            <a:srgbClr val="ABE33F">
              <a:alpha val="811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b="1" dirty="0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248" name="Google Shape;248;p27"/>
          <p:cNvSpPr txBox="1">
            <a:spLocks noGrp="1"/>
          </p:cNvSpPr>
          <p:nvPr>
            <p:ph type="sldNum" idx="12"/>
          </p:nvPr>
        </p:nvSpPr>
        <p:spPr>
          <a:xfrm>
            <a:off x="2712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</a:t>
            </a:fld>
            <a:endParaRPr/>
          </a:p>
        </p:txBody>
      </p:sp>
      <p:sp>
        <p:nvSpPr>
          <p:cNvPr id="2" name="TextBox 1"/>
          <p:cNvSpPr txBox="1"/>
          <p:nvPr/>
        </p:nvSpPr>
        <p:spPr>
          <a:xfrm>
            <a:off x="980105" y="1986842"/>
            <a:ext cx="226419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dirty="0"/>
              <a:t>Постановление Правительства РФ от </a:t>
            </a:r>
            <a:r>
              <a:rPr lang="ru-RU" dirty="0" smtClean="0"/>
              <a:t>5.11.2022 №1998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278248" y="1976972"/>
            <a:ext cx="214238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altLang="ru-RU" dirty="0">
                <a:solidFill>
                  <a:srgbClr val="004C52"/>
                </a:solidFill>
                <a:latin typeface="Karla"/>
                <a:ea typeface="Karla"/>
                <a:cs typeface="Karla"/>
              </a:rPr>
              <a:t>Приказ ФОМС </a:t>
            </a:r>
          </a:p>
          <a:p>
            <a:pPr lvl="0"/>
            <a:r>
              <a:rPr lang="ru-RU" altLang="ru-RU" dirty="0">
                <a:solidFill>
                  <a:srgbClr val="004C52"/>
                </a:solidFill>
                <a:latin typeface="Karla"/>
                <a:ea typeface="Karla"/>
                <a:cs typeface="Karla"/>
              </a:rPr>
              <a:t>     </a:t>
            </a:r>
            <a:r>
              <a:rPr lang="ru-RU" altLang="ru-RU" dirty="0" smtClean="0">
                <a:solidFill>
                  <a:srgbClr val="004C52"/>
                </a:solidFill>
                <a:latin typeface="Karla"/>
                <a:ea typeface="Karla"/>
                <a:cs typeface="Karla"/>
              </a:rPr>
              <a:t>от </a:t>
            </a:r>
            <a:r>
              <a:rPr lang="ru-RU" altLang="ru-RU" dirty="0">
                <a:solidFill>
                  <a:srgbClr val="004C52"/>
                </a:solidFill>
                <a:latin typeface="Karla"/>
                <a:ea typeface="Karla"/>
                <a:cs typeface="Karla"/>
              </a:rPr>
              <a:t>07.04.2011 </a:t>
            </a:r>
          </a:p>
          <a:p>
            <a:pPr lvl="0"/>
            <a:r>
              <a:rPr lang="ru-RU" altLang="ru-RU" dirty="0">
                <a:solidFill>
                  <a:srgbClr val="004C52"/>
                </a:solidFill>
                <a:latin typeface="Karla"/>
                <a:ea typeface="Karla"/>
                <a:cs typeface="Karla"/>
              </a:rPr>
              <a:t> </a:t>
            </a:r>
            <a:r>
              <a:rPr lang="ru-RU" altLang="ru-RU" dirty="0" smtClean="0">
                <a:solidFill>
                  <a:srgbClr val="004C52"/>
                </a:solidFill>
                <a:latin typeface="Karla"/>
                <a:ea typeface="Karla"/>
                <a:cs typeface="Karla"/>
              </a:rPr>
              <a:t>№</a:t>
            </a:r>
            <a:r>
              <a:rPr lang="ru-RU" altLang="ru-RU" dirty="0">
                <a:solidFill>
                  <a:srgbClr val="004C52"/>
                </a:solidFill>
                <a:latin typeface="Karla"/>
                <a:ea typeface="Karla"/>
                <a:cs typeface="Karla"/>
              </a:rPr>
              <a:t>79 </a:t>
            </a:r>
            <a:endParaRPr lang="ru-RU" dirty="0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65697" y="1986842"/>
            <a:ext cx="214238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altLang="ru-RU" dirty="0">
                <a:solidFill>
                  <a:schemeClr val="bg1"/>
                </a:solidFill>
                <a:latin typeface="Karla"/>
                <a:ea typeface="Karla"/>
                <a:cs typeface="Karla"/>
              </a:rPr>
              <a:t>Приказ ТФОМС </a:t>
            </a:r>
          </a:p>
          <a:p>
            <a:pPr lvl="0"/>
            <a:r>
              <a:rPr lang="ru-RU" altLang="ru-RU" dirty="0">
                <a:solidFill>
                  <a:schemeClr val="bg1"/>
                </a:solidFill>
                <a:latin typeface="Karla"/>
                <a:ea typeface="Karla"/>
                <a:cs typeface="Karla"/>
              </a:rPr>
              <a:t>        от 30.06.2017 </a:t>
            </a:r>
          </a:p>
          <a:p>
            <a:pPr lvl="0"/>
            <a:r>
              <a:rPr lang="ru-RU" altLang="ru-RU" dirty="0">
                <a:solidFill>
                  <a:schemeClr val="bg1"/>
                </a:solidFill>
                <a:latin typeface="Karla"/>
                <a:ea typeface="Karla"/>
                <a:cs typeface="Karla"/>
              </a:rPr>
              <a:t>   № 272</a:t>
            </a:r>
            <a:endParaRPr lang="ru-RU" dirty="0">
              <a:solidFill>
                <a:schemeClr val="bg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10" name="Google Shape;102;p12"/>
          <p:cNvSpPr txBox="1">
            <a:spLocks/>
          </p:cNvSpPr>
          <p:nvPr/>
        </p:nvSpPr>
        <p:spPr>
          <a:xfrm>
            <a:off x="919948" y="3189393"/>
            <a:ext cx="2079708" cy="134724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chemeClr val="dk1"/>
              </a:buClr>
              <a:buSzPts val="1100"/>
            </a:pPr>
            <a:r>
              <a:rPr lang="ru-RU" altLang="ru-RU" sz="1200" dirty="0"/>
              <a:t>Порядок ведения персонифицированного учета в сфере обязательного медицинского страхования</a:t>
            </a:r>
            <a:endParaRPr lang="ru-RU" sz="1200" dirty="0"/>
          </a:p>
          <a:p>
            <a:pPr>
              <a:spcBef>
                <a:spcPts val="600"/>
              </a:spcBef>
            </a:pPr>
            <a:endParaRPr lang="ru-RU" sz="1200" dirty="0"/>
          </a:p>
        </p:txBody>
      </p:sp>
      <p:sp>
        <p:nvSpPr>
          <p:cNvPr id="11" name="Google Shape;102;p12"/>
          <p:cNvSpPr txBox="1">
            <a:spLocks/>
          </p:cNvSpPr>
          <p:nvPr/>
        </p:nvSpPr>
        <p:spPr>
          <a:xfrm>
            <a:off x="3176400" y="3162969"/>
            <a:ext cx="2142385" cy="134724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chemeClr val="dk1"/>
              </a:buClr>
              <a:buSzPts val="1100"/>
            </a:pPr>
            <a:r>
              <a:rPr lang="ru-RU" altLang="ru-RU" sz="1200" dirty="0">
                <a:solidFill>
                  <a:schemeClr val="accent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Общие принципы </a:t>
            </a:r>
            <a:r>
              <a:rPr lang="ru-RU" altLang="ru-RU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построения</a:t>
            </a:r>
            <a:r>
              <a:rPr lang="ru-RU" altLang="ru-RU" sz="1200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 функционирования информационных систем и порядок информационного взаимодействия в сфере обязательного медицинского страхования</a:t>
            </a:r>
            <a:endParaRPr lang="ru-RU" sz="1200" dirty="0"/>
          </a:p>
        </p:txBody>
      </p:sp>
      <p:sp>
        <p:nvSpPr>
          <p:cNvPr id="12" name="Google Shape;102;p12"/>
          <p:cNvSpPr txBox="1">
            <a:spLocks/>
          </p:cNvSpPr>
          <p:nvPr/>
        </p:nvSpPr>
        <p:spPr>
          <a:xfrm>
            <a:off x="5565697" y="3189393"/>
            <a:ext cx="3217481" cy="134724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chemeClr val="dk1"/>
              </a:buClr>
              <a:buSzPts val="1100"/>
            </a:pPr>
            <a:r>
              <a:rPr lang="ru-RU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Об утверждении Организационно-технологических регламентов информационного взаимодействия автоматизированных информационных систем участников системы обязательного медицинского страхования Московской области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4"/>
          <p:cNvSpPr txBox="1">
            <a:spLocks noGrp="1"/>
          </p:cNvSpPr>
          <p:nvPr>
            <p:ph type="ctrTitle"/>
          </p:nvPr>
        </p:nvSpPr>
        <p:spPr>
          <a:xfrm>
            <a:off x="0" y="1888150"/>
            <a:ext cx="9143999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>
                <a:solidFill>
                  <a:srgbClr val="ABE33F"/>
                </a:solidFill>
              </a:rPr>
              <a:t>2</a:t>
            </a:r>
            <a:r>
              <a:rPr lang="en" dirty="0">
                <a:solidFill>
                  <a:srgbClr val="ABE33F"/>
                </a:solidFill>
              </a:rPr>
              <a:t>.</a:t>
            </a:r>
            <a:endParaRPr dirty="0">
              <a:solidFill>
                <a:srgbClr val="ABE33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СЧЕТА И РЕЕСТРЫ СЧЕТОВ</a:t>
            </a:r>
            <a:endParaRPr dirty="0"/>
          </a:p>
        </p:txBody>
      </p:sp>
      <p:sp>
        <p:nvSpPr>
          <p:cNvPr id="125" name="Google Shape;125;p14"/>
          <p:cNvSpPr txBox="1">
            <a:spLocks noGrp="1"/>
          </p:cNvSpPr>
          <p:nvPr>
            <p:ph type="subTitle" idx="1"/>
          </p:nvPr>
        </p:nvSpPr>
        <p:spPr>
          <a:xfrm>
            <a:off x="1067866" y="2916250"/>
            <a:ext cx="7033846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Информационного взаимодействия в процессе формирования, передачи, обработки и хранения</a:t>
            </a:r>
            <a:endParaRPr dirty="0"/>
          </a:p>
        </p:txBody>
      </p:sp>
      <p:sp>
        <p:nvSpPr>
          <p:cNvPr id="126" name="Google Shape;126;p14"/>
          <p:cNvSpPr txBox="1">
            <a:spLocks noGrp="1"/>
          </p:cNvSpPr>
          <p:nvPr>
            <p:ph type="sldNum" idx="12"/>
          </p:nvPr>
        </p:nvSpPr>
        <p:spPr>
          <a:xfrm>
            <a:off x="2712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29419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scalus template">
  <a:themeElements>
    <a:clrScheme name="Custom 347">
      <a:dk1>
        <a:srgbClr val="004C52"/>
      </a:dk1>
      <a:lt1>
        <a:srgbClr val="FFFFFF"/>
      </a:lt1>
      <a:dk2>
        <a:srgbClr val="788788"/>
      </a:dk2>
      <a:lt2>
        <a:srgbClr val="E6EEED"/>
      </a:lt2>
      <a:accent1>
        <a:srgbClr val="004C52"/>
      </a:accent1>
      <a:accent2>
        <a:srgbClr val="00AE9D"/>
      </a:accent2>
      <a:accent3>
        <a:srgbClr val="4BD3B0"/>
      </a:accent3>
      <a:accent4>
        <a:srgbClr val="68DD6B"/>
      </a:accent4>
      <a:accent5>
        <a:srgbClr val="ABE33F"/>
      </a:accent5>
      <a:accent6>
        <a:srgbClr val="DBEEA6"/>
      </a:accent6>
      <a:hlink>
        <a:srgbClr val="004C52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3826</TotalTime>
  <Words>1470</Words>
  <Application>Microsoft Office PowerPoint</Application>
  <PresentationFormat>Экран (16:9)</PresentationFormat>
  <Paragraphs>311</Paragraphs>
  <Slides>38</Slides>
  <Notes>30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44" baseType="lpstr">
      <vt:lpstr>Arial</vt:lpstr>
      <vt:lpstr>Calibri</vt:lpstr>
      <vt:lpstr>Karla</vt:lpstr>
      <vt:lpstr>Raleway</vt:lpstr>
      <vt:lpstr>Times New Roman</vt:lpstr>
      <vt:lpstr>Escalus template</vt:lpstr>
      <vt:lpstr>ИНФОРМАЦИОННОЕ ВЗАИМОДЕЙСТВИЕ УЧАСТНИКОВ ОБЯЗАТЕЛЬНОГО МЕДИЦИНСКОГО СТРАХОВАНИЯ</vt:lpstr>
      <vt:lpstr>1. ПЕРСОНИФИЦИРОВАННЫЙ УЧЕТ</vt:lpstr>
      <vt:lpstr>Персонифицированный учет</vt:lpstr>
      <vt:lpstr>Виды персонифицированного учета</vt:lpstr>
      <vt:lpstr>Сведения о застрахованных лицах</vt:lpstr>
      <vt:lpstr>Сведения о медицинской помощи</vt:lpstr>
      <vt:lpstr>Сведения о медицинских работниках</vt:lpstr>
      <vt:lpstr>Нормативно-правовое обеспечение                                      информатизации ОМС</vt:lpstr>
      <vt:lpstr>2. СЧЕТА И РЕЕСТРЫ СЧЕТОВ</vt:lpstr>
      <vt:lpstr>Схема информационного взаимодействия</vt:lpstr>
      <vt:lpstr>Автоматизированная обработка реестров счетов</vt:lpstr>
      <vt:lpstr>Сроки предоставления данных</vt:lpstr>
      <vt:lpstr>Нормативно-справочная информация</vt:lpstr>
      <vt:lpstr>Презентация PowerPoint</vt:lpstr>
      <vt:lpstr>Организационно-технологические регламенты</vt:lpstr>
      <vt:lpstr>Презентация PowerPoint</vt:lpstr>
      <vt:lpstr>reestrin@mofoms.ru</vt:lpstr>
      <vt:lpstr>reestrin@mofoms.ru</vt:lpstr>
      <vt:lpstr>Действия МО при сдаче реестров счетов</vt:lpstr>
      <vt:lpstr>ОТР-ИВ-7. Этап 1</vt:lpstr>
      <vt:lpstr>ОТР-ИВ-7. Этап 2 </vt:lpstr>
      <vt:lpstr>ОТР-ИВ-7. Этап 3</vt:lpstr>
      <vt:lpstr>ОТР-ИВ-7. Этап 4</vt:lpstr>
      <vt:lpstr>3. ЗАЩИТА ПЕРСОНАЛЬНЫХ ДАННЫХ</vt:lpstr>
      <vt:lpstr>О защите персональных данных</vt:lpstr>
      <vt:lpstr>Что такое электронная подпись</vt:lpstr>
      <vt:lpstr>Инструкции и формы на сайте ТФОМС МО </vt:lpstr>
      <vt:lpstr>Инструкции и формы на сайте ТФОМС МО (продолжение)</vt:lpstr>
      <vt:lpstr>Подписанные и зашифрованные документы</vt:lpstr>
      <vt:lpstr>Защищенные каналы и шифрование</vt:lpstr>
      <vt:lpstr>4. ЭЛЕКТРОННЫЙ ДОКУМЕНТООБОРОТ</vt:lpstr>
      <vt:lpstr>Приказ ТФОМС МО от 12.07.2021 № 355</vt:lpstr>
      <vt:lpstr>ПЕРЕЧЕНЬ электронных документов, которыми обмениваются участники информационного взаимодействия в рамках ЭДО</vt:lpstr>
      <vt:lpstr>Порядок действий</vt:lpstr>
      <vt:lpstr>5. ИНФОРМАЦИОННЫЕ РЕСУРСЫ</vt:lpstr>
      <vt:lpstr>Система сбора и обработки отчетности</vt:lpstr>
      <vt:lpstr>Система электронного документооборота</vt:lpstr>
      <vt:lpstr>Спасибо!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ВЕДЕНИЕ ПЕРСОНИФИЦИРОВАННОГО УЧЕТА МЕДИЦИНСКОЙ ПОМОЩИ, ОКАЗАННОЙ ЗАСТРАХОВАННЫМ ЛИЦАМ</dc:title>
  <dc:creator>Лукашов Вадим Васильевич</dc:creator>
  <cp:lastModifiedBy>Лепендин Дмитрий Валерьевич</cp:lastModifiedBy>
  <cp:revision>119</cp:revision>
  <dcterms:modified xsi:type="dcterms:W3CDTF">2022-12-28T03:43:34Z</dcterms:modified>
</cp:coreProperties>
</file>