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sldIdLst>
    <p:sldId id="259" r:id="rId2"/>
    <p:sldId id="256" r:id="rId3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89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45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3482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82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1611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905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772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377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622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352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270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315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842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55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32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425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DA7AC-8CF1-49DF-BB7E-B50486077D8B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01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  <p:sldLayoutId id="2147483786" r:id="rId15"/>
    <p:sldLayoutId id="214748378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7268"/>
            <a:ext cx="10515600" cy="5575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Аналитическое управление</a:t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статистики</a:t>
            </a:r>
            <a:b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уведомления о включении в реестр для осуществлении деятельности в сфере обязательного медицинского страхования по Московской областной программе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</a:t>
            </a:r>
            <a:b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3204920"/>
              </p:ext>
            </p:extLst>
          </p:nvPr>
        </p:nvGraphicFramePr>
        <p:xfrm>
          <a:off x="702527" y="1683835"/>
          <a:ext cx="11062010" cy="3479180"/>
        </p:xfrm>
        <a:graphic>
          <a:graphicData uri="http://schemas.openxmlformats.org/drawingml/2006/table">
            <a:tbl>
              <a:tblPr firstRow="1"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2430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80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33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77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618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63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представления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 система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Ответственное лицо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5057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Подача уведомления о включении в реестр для осуществлении деятельности в сфере обязательного медицинского страхования по Московской областной программе обязательного медицинского страхования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ч. 2 ст. 15 Федерального закона «Об обязательном медицинском страховании в Российской Федерации» № 326-ФЗ от 20.11.2010 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сентября года, предшествующего году, в котором медицинская организация намерена осуществлять деятельность в сфере обязательного медицинского страхования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информационная система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обязательного медицинского страхования 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(далее –ГИС ОМС)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ГИС ОМС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Архангельская Светлана Борисовна, доб. 12-06;</a:t>
                      </a:r>
                    </a:p>
                    <a:p>
                      <a:pPr algn="l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Нагорнева Ольга Олеговна, доб. 12-83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4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 105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обязательного медицинского страхования, утвержденных приказом Минздрава России от 28.02.2019 № 108н (далее – Правила)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75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Уведомление об изменении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сведений о медицинской организации (актуализация)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 107 Правил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Регулярно, не позднее двух рабочих дней со дня наступления изменений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354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Уведомления об исключении из реестра медицинских организаций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 110 Правил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4751" marR="74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027175"/>
              </p:ext>
            </p:extLst>
          </p:nvPr>
        </p:nvGraphicFramePr>
        <p:xfrm>
          <a:off x="702527" y="5486400"/>
          <a:ext cx="11062010" cy="791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2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1737">
                <a:tc>
                  <a:txBody>
                    <a:bodyPr/>
                    <a:lstStyle/>
                    <a:p>
                      <a:r>
                        <a:rPr lang="ru-RU" sz="1100" i="1" dirty="0" smtClean="0"/>
                        <a:t>*</a:t>
                      </a:r>
                      <a:r>
                        <a:rPr lang="ru-RU" sz="1100" i="1" baseline="0" dirty="0" smtClean="0"/>
                        <a:t> </a:t>
                      </a:r>
                      <a:r>
                        <a:rPr lang="ru-RU" sz="1100" i="1" dirty="0" smtClean="0"/>
                        <a:t>В целях корректного формирования в системе ГИС ОМС уведомления о включении в реестр медицинских организаций, осуществляющих деятельность в сфере ОМС,</a:t>
                      </a:r>
                      <a:r>
                        <a:rPr lang="ru-RU" sz="1100" i="1" baseline="0" dirty="0" smtClean="0"/>
                        <a:t> </a:t>
                      </a:r>
                      <a:r>
                        <a:rPr lang="ru-RU" sz="1100" i="1" dirty="0" smtClean="0"/>
                        <a:t>уведомления об изменении сведений о медицинской организации, уведомления об исключении из реестра медицинских организаций: Главная/Система ОМС/Медицинским организациям/Порядок подачи уведомления о включении в реестр медицинских организаций, осуществляющих деятельность в сфере ОМС (http://www.mofoms.ru/fond/medical_organizations/register/)</a:t>
                      </a:r>
                      <a:endParaRPr lang="ru-RU" sz="11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62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7661" y="223025"/>
            <a:ext cx="11533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Перечень отчетных форм, представляемых в отдел статистики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135990"/>
              </p:ext>
            </p:extLst>
          </p:nvPr>
        </p:nvGraphicFramePr>
        <p:xfrm>
          <a:off x="507661" y="682010"/>
          <a:ext cx="11178817" cy="5189479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417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10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219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81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46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83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719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НПА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Периодичность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</a:t>
                      </a:r>
                      <a:r>
                        <a:rPr lang="ru-RU" sz="1400" b="1" kern="12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представления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 система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Ответственное лицо</a:t>
                      </a:r>
                      <a:endParaRPr lang="ru-RU" sz="1400" b="1" kern="12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6620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№ 1 - «Отчет о деятельности медицинской организации в сфере обязательного медицинского страхования»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ФФОМС от 16.08. 2011 </a:t>
                      </a: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№146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Ежемесячно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15 числа месяца, следующего за отчетным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Некрасова Ирена Федоровна, доб. тел. 12-08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0947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 </a:t>
                      </a: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14-МЕД </a:t>
                      </a: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(ОМС) – «Сведения о работе медицинских организаций в сфере </a:t>
                      </a: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ОМС»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Федеральной службы государственной статистики от 17.04.2014 № 258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раз в полугодие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1 полугодие – на 35 день после отчетного периода; за январь – декабрь – до 10 марта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Некрасова Ирена Федоровна, доб. тел. 12-08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1031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 № 14-Ф (ОМС) – «Сведения о поступлении и расходовании средств ОМС медицинскими организациями»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lvl="0" algn="l"/>
                      <a:endParaRPr lang="ru-RU" sz="1100" kern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kern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100" kern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Федеральной службы государственной статистики от 17.04.2014 № 258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Ежеквартально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25 числа после отчетного периода, за январь – декабрь – до 1 марта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Сергеева Ирина Анатольевна, доб.</a:t>
                      </a:r>
                      <a:r>
                        <a:rPr lang="ru-RU" sz="110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тел. 12-86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4666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4572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№ 62 «Сведения о ресурсном обеспечении и оказании медицинской помощи населению»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</a:t>
                      </a:r>
                      <a:r>
                        <a:rPr lang="ru-RU" sz="110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Росстата от 16.12.2020 №800 «Об утверждении формы федерального статистического наблюдения с указаниями по ее заполнению для организации Министерством здравоохранения Российской Федерации федерального статистического наблюдения в сфере охраны здоровья»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Годовая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1 марта года, следующего за отчетным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Система мониторинга ресурсного обеспечения здравоохранения,</a:t>
                      </a:r>
                      <a:r>
                        <a:rPr lang="ru-RU" sz="110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оказания и финансирования медицинской помощи населению МЗ РФ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Нагорнева Ольга Олеговна, доб. тел.</a:t>
                      </a:r>
                      <a:r>
                        <a:rPr lang="ru-RU" sz="110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12-83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808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2101</TotalTime>
  <Words>507</Words>
  <Application>Microsoft Office PowerPoint</Application>
  <PresentationFormat>Широкоэкранный</PresentationFormat>
  <Paragraphs>59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Times New Roman</vt:lpstr>
      <vt:lpstr>Trebuchet MS</vt:lpstr>
      <vt:lpstr>Wingdings 3</vt:lpstr>
      <vt:lpstr>Грань</vt:lpstr>
      <vt:lpstr>Аналитическое управление I.Отдел статистики Подача уведомления о включении в реестр для осуществлении деятельности в сфере обязательного медицинского страхования по Московской областной программе ОМС </vt:lpstr>
      <vt:lpstr>Презентация PowerPoint</vt:lpstr>
    </vt:vector>
  </TitlesOfParts>
  <Company>tfoms mo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Ларин Алексей Александрович</dc:creator>
  <cp:lastModifiedBy>Машкова Марина Вадимовна</cp:lastModifiedBy>
  <cp:revision>70</cp:revision>
  <cp:lastPrinted>2021-12-22T10:41:46Z</cp:lastPrinted>
  <dcterms:created xsi:type="dcterms:W3CDTF">2020-12-21T12:18:05Z</dcterms:created>
  <dcterms:modified xsi:type="dcterms:W3CDTF">2022-12-26T08:33:21Z</dcterms:modified>
</cp:coreProperties>
</file>