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8" r:id="rId2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89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5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3482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2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1611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05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772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7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62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5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7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1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84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5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2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42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9241" y="0"/>
            <a:ext cx="11533517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2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II.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Отдел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мониторинга реализации мероприятий территориальной программы обязательного медицинского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страхования</a:t>
            </a: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Перечень отчетных форм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021763"/>
              </p:ext>
            </p:extLst>
          </p:nvPr>
        </p:nvGraphicFramePr>
        <p:xfrm>
          <a:off x="329241" y="1728438"/>
          <a:ext cx="11154626" cy="2609386"/>
        </p:xfrm>
        <a:graphic>
          <a:graphicData uri="http://schemas.openxmlformats.org/drawingml/2006/table">
            <a:tbl>
              <a:tblPr firstRow="1" firstCol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563537">
                  <a:extLst>
                    <a:ext uri="{9D8B030D-6E8A-4147-A177-3AD203B41FA5}">
                      <a16:colId xmlns:a16="http://schemas.microsoft.com/office/drawing/2014/main" val="1522216404"/>
                    </a:ext>
                  </a:extLst>
                </a:gridCol>
                <a:gridCol w="3054754">
                  <a:extLst>
                    <a:ext uri="{9D8B030D-6E8A-4147-A177-3AD203B41FA5}">
                      <a16:colId xmlns:a16="http://schemas.microsoft.com/office/drawing/2014/main" val="2527261472"/>
                    </a:ext>
                  </a:extLst>
                </a:gridCol>
                <a:gridCol w="1628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6566">
                  <a:extLst>
                    <a:ext uri="{9D8B030D-6E8A-4147-A177-3AD203B41FA5}">
                      <a16:colId xmlns:a16="http://schemas.microsoft.com/office/drawing/2014/main" val="4026883060"/>
                    </a:ext>
                  </a:extLst>
                </a:gridCol>
                <a:gridCol w="1516565">
                  <a:extLst>
                    <a:ext uri="{9D8B030D-6E8A-4147-A177-3AD203B41FA5}">
                      <a16:colId xmlns:a16="http://schemas.microsoft.com/office/drawing/2014/main" val="2631466544"/>
                    </a:ext>
                  </a:extLst>
                </a:gridCol>
                <a:gridCol w="1460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14316">
                  <a:extLst>
                    <a:ext uri="{9D8B030D-6E8A-4147-A177-3AD203B41FA5}">
                      <a16:colId xmlns:a16="http://schemas.microsoft.com/office/drawing/2014/main" val="4060755134"/>
                    </a:ext>
                  </a:extLst>
                </a:gridCol>
              </a:tblGrid>
              <a:tr h="637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409596"/>
                  </a:ext>
                </a:extLst>
              </a:tr>
              <a:tr h="8131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ЗП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ФФОМС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Шевченко Наталья Геннадьевна, доб. тел. 11-17; 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Исаева Татьяна Петровна,      доб. тел.  12-81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778250"/>
                  </a:ext>
                </a:extLst>
              </a:tr>
              <a:tr h="11588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ЗП_частные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ФФОМС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332302"/>
                  </a:ext>
                </a:extLst>
              </a:tr>
            </a:tbl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29241" y="4672361"/>
            <a:ext cx="11154625" cy="1315843"/>
          </a:xfrm>
        </p:spPr>
        <p:txBody>
          <a:bodyPr>
            <a:normAutofit/>
          </a:bodyPr>
          <a:lstStyle/>
          <a:p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Нормативная документация размещена на сайте Территориального фонда обязательного медицинского страхования Московской области 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://www.mofoms.ru/documents/regulatory_framework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→ Документы → Нормативная база → Региональные нормативные правовые акты, федеральные и региональные нормативные правовые документы по обязательному медицинскому страхованию.</a:t>
            </a:r>
            <a:endParaRPr lang="ru-RU" sz="1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2101</TotalTime>
  <Words>156</Words>
  <Application>Microsoft Office PowerPoint</Application>
  <PresentationFormat>Широкоэкранный</PresentationFormat>
  <Paragraphs>25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Trebuchet MS</vt:lpstr>
      <vt:lpstr>Wingdings 3</vt:lpstr>
      <vt:lpstr>Грань</vt:lpstr>
      <vt:lpstr>* Нормативная документация размещена на сайте Территориального фонда обязательного медицинского страхования Московской области http://www.mofoms.ru/documents/regulatory_framework/ Главная → Документы → Нормативная база → Региональные нормативные правовые акты, федеральные и региональные нормативные правовые документы по обязательному медицинскому страхованию.</vt:lpstr>
    </vt:vector>
  </TitlesOfParts>
  <Company>tfoms mo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Ларин Алексей Александрович</dc:creator>
  <cp:lastModifiedBy>Машкова Марина Вадимовна</cp:lastModifiedBy>
  <cp:revision>70</cp:revision>
  <cp:lastPrinted>2021-12-22T10:41:46Z</cp:lastPrinted>
  <dcterms:created xsi:type="dcterms:W3CDTF">2020-12-21T12:18:05Z</dcterms:created>
  <dcterms:modified xsi:type="dcterms:W3CDTF">2022-12-26T08:34:57Z</dcterms:modified>
</cp:coreProperties>
</file>